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sldIdLst>
    <p:sldId id="256" r:id="rId2"/>
    <p:sldId id="294" r:id="rId3"/>
    <p:sldId id="295" r:id="rId4"/>
    <p:sldId id="259" r:id="rId5"/>
    <p:sldId id="260" r:id="rId6"/>
    <p:sldId id="262" r:id="rId7"/>
    <p:sldId id="263" r:id="rId8"/>
    <p:sldId id="264" r:id="rId9"/>
  </p:sldIdLst>
  <p:sldSz cx="9144000" cy="6858000" type="screen4x3"/>
  <p:notesSz cx="6858000" cy="9144000"/>
  <p:defaultTextStyle>
    <a:defPPr>
      <a:defRPr lang="en-GB"/>
    </a:defPPr>
    <a:lvl1pPr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1pPr>
    <a:lvl2pPr marL="742950" indent="-28575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2pPr>
    <a:lvl3pPr marL="11430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3pPr>
    <a:lvl4pPr marL="16002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4pPr>
    <a:lvl5pPr marL="20574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FF66"/>
    <a:srgbClr val="CC3399"/>
    <a:srgbClr val="FF3300"/>
    <a:srgbClr val="FF6600"/>
    <a:srgbClr val="FF9933"/>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4B3263-DD6F-4EB4-A8DD-884B1B378A7A}" type="doc">
      <dgm:prSet loTypeId="urn:microsoft.com/office/officeart/2005/8/layout/pyramid3" loCatId="pyramid" qsTypeId="urn:microsoft.com/office/officeart/2005/8/quickstyle/simple1" qsCatId="simple" csTypeId="urn:microsoft.com/office/officeart/2005/8/colors/accent2_3" csCatId="accent2" phldr="1"/>
      <dgm:spPr/>
    </dgm:pt>
    <dgm:pt modelId="{1FFA78C5-FDD4-4A9A-A643-FDD4BADD23A6}">
      <dgm:prSet custT="1"/>
      <dgm:spPr/>
      <dgm:t>
        <a:bodyPr/>
        <a:lstStyle/>
        <a:p>
          <a:r>
            <a:rPr lang="fr-FR" sz="1800" b="1" dirty="0" smtClean="0"/>
            <a:t>1 – Eviter les risques</a:t>
          </a:r>
          <a:br>
            <a:rPr lang="fr-FR" sz="1800" b="1" dirty="0" smtClean="0"/>
          </a:br>
          <a:r>
            <a:rPr lang="fr-FR" sz="1800" b="0" dirty="0" smtClean="0"/>
            <a:t>suppression du danger/non exposition aux dangers</a:t>
          </a:r>
          <a:endParaRPr lang="fr-FR" sz="1800" b="0" dirty="0"/>
        </a:p>
      </dgm:t>
    </dgm:pt>
    <dgm:pt modelId="{B2A593FB-BF15-4510-860C-BA73E2158D87}" type="parTrans" cxnId="{7BB21624-6AA3-402B-9097-FA6D87DC207B}">
      <dgm:prSet/>
      <dgm:spPr/>
      <dgm:t>
        <a:bodyPr/>
        <a:lstStyle/>
        <a:p>
          <a:endParaRPr lang="fr-FR" sz="1800"/>
        </a:p>
      </dgm:t>
    </dgm:pt>
    <dgm:pt modelId="{A2C47B0A-A570-4306-9FA5-73D50B35EE7E}" type="sibTrans" cxnId="{7BB21624-6AA3-402B-9097-FA6D87DC207B}">
      <dgm:prSet/>
      <dgm:spPr/>
      <dgm:t>
        <a:bodyPr/>
        <a:lstStyle/>
        <a:p>
          <a:endParaRPr lang="fr-FR" sz="1800"/>
        </a:p>
      </dgm:t>
    </dgm:pt>
    <dgm:pt modelId="{E10AED80-1955-4CA7-8600-BDC628A86F6D}">
      <dgm:prSet custT="1"/>
      <dgm:spPr/>
      <dgm:t>
        <a:bodyPr/>
        <a:lstStyle/>
        <a:p>
          <a:r>
            <a:rPr lang="fr-FR" sz="1800" b="1" dirty="0" smtClean="0"/>
            <a:t>2 – Evaluer les risques non </a:t>
          </a:r>
          <a:r>
            <a:rPr lang="fr-FR" sz="1600" b="1" dirty="0" smtClean="0"/>
            <a:t>évitables</a:t>
          </a:r>
          <a:endParaRPr lang="fr-FR" sz="1800" dirty="0"/>
        </a:p>
      </dgm:t>
    </dgm:pt>
    <dgm:pt modelId="{51CCC216-B273-4B84-A086-A753775E6CB0}" type="parTrans" cxnId="{69DD4292-786F-4B74-8DF1-E7E635A48A8B}">
      <dgm:prSet/>
      <dgm:spPr/>
      <dgm:t>
        <a:bodyPr/>
        <a:lstStyle/>
        <a:p>
          <a:endParaRPr lang="fr-FR" sz="1800"/>
        </a:p>
      </dgm:t>
    </dgm:pt>
    <dgm:pt modelId="{E41226F4-5844-48BC-8FC0-AAFA9C7D2F79}" type="sibTrans" cxnId="{69DD4292-786F-4B74-8DF1-E7E635A48A8B}">
      <dgm:prSet/>
      <dgm:spPr/>
      <dgm:t>
        <a:bodyPr/>
        <a:lstStyle/>
        <a:p>
          <a:endParaRPr lang="fr-FR" sz="1800"/>
        </a:p>
      </dgm:t>
    </dgm:pt>
    <dgm:pt modelId="{6296108A-621C-4542-9C52-C2DA08B71E70}">
      <dgm:prSet custT="1"/>
      <dgm:spPr/>
      <dgm:t>
        <a:bodyPr/>
        <a:lstStyle/>
        <a:p>
          <a:r>
            <a:rPr lang="fr-FR" sz="1400" b="1" dirty="0" smtClean="0"/>
            <a:t>3 – Combattre les risques à la source</a:t>
          </a:r>
          <a:endParaRPr lang="fr-FR" sz="1400" b="1" dirty="0"/>
        </a:p>
      </dgm:t>
    </dgm:pt>
    <dgm:pt modelId="{5D37E8C8-DA36-4857-9B06-CF930746A488}" type="parTrans" cxnId="{28B15F2F-8AF8-4AC3-B97F-F98005EDA9E6}">
      <dgm:prSet/>
      <dgm:spPr/>
      <dgm:t>
        <a:bodyPr/>
        <a:lstStyle/>
        <a:p>
          <a:endParaRPr lang="fr-FR" sz="1800"/>
        </a:p>
      </dgm:t>
    </dgm:pt>
    <dgm:pt modelId="{1E73D907-4B9A-4E2D-A2DD-23D23E0901FF}" type="sibTrans" cxnId="{28B15F2F-8AF8-4AC3-B97F-F98005EDA9E6}">
      <dgm:prSet/>
      <dgm:spPr/>
      <dgm:t>
        <a:bodyPr/>
        <a:lstStyle/>
        <a:p>
          <a:endParaRPr lang="fr-FR" sz="1800"/>
        </a:p>
      </dgm:t>
    </dgm:pt>
    <dgm:pt modelId="{54B31D5A-EE1D-4621-8764-B22A19CCAA6A}">
      <dgm:prSet custT="1"/>
      <dgm:spPr/>
      <dgm:t>
        <a:bodyPr/>
        <a:lstStyle/>
        <a:p>
          <a:r>
            <a:rPr lang="fr-FR" sz="1200" b="1" dirty="0" smtClean="0"/>
            <a:t>4 – Adapter le travail à </a:t>
          </a:r>
          <a:r>
            <a:rPr lang="fr-FR" sz="1200" b="1" dirty="0" smtClean="0"/>
            <a:t>l’homme (conception du poste, choix des équipements…)</a:t>
          </a:r>
          <a:endParaRPr lang="fr-FR" sz="1200" dirty="0"/>
        </a:p>
      </dgm:t>
    </dgm:pt>
    <dgm:pt modelId="{60DF9472-C012-4B29-AFEB-B8BD0CF1654A}" type="parTrans" cxnId="{78EE99E1-D2A1-49A9-A12F-194327888406}">
      <dgm:prSet/>
      <dgm:spPr/>
      <dgm:t>
        <a:bodyPr/>
        <a:lstStyle/>
        <a:p>
          <a:endParaRPr lang="fr-FR" sz="1800"/>
        </a:p>
      </dgm:t>
    </dgm:pt>
    <dgm:pt modelId="{C3FD2A16-AF0C-4518-A307-38CB73661A3F}" type="sibTrans" cxnId="{78EE99E1-D2A1-49A9-A12F-194327888406}">
      <dgm:prSet/>
      <dgm:spPr/>
      <dgm:t>
        <a:bodyPr/>
        <a:lstStyle/>
        <a:p>
          <a:endParaRPr lang="fr-FR" sz="1800"/>
        </a:p>
      </dgm:t>
    </dgm:pt>
    <dgm:pt modelId="{D864F45E-CF60-4D9B-BEFC-36D50E26FC3C}">
      <dgm:prSet custT="1"/>
      <dgm:spPr/>
      <dgm:t>
        <a:bodyPr/>
        <a:lstStyle/>
        <a:p>
          <a:r>
            <a:rPr lang="fr-FR" sz="1200" b="1" dirty="0" smtClean="0"/>
            <a:t>5 – </a:t>
          </a:r>
          <a:r>
            <a:rPr lang="fr-FR" sz="1200" b="1" dirty="0" smtClean="0"/>
            <a:t>Remplacer ce qui est dangereux par ce qui ne l’est pas ou peu dangereux</a:t>
          </a:r>
          <a:endParaRPr lang="fr-FR" sz="1200" dirty="0"/>
        </a:p>
      </dgm:t>
    </dgm:pt>
    <dgm:pt modelId="{1E8A3751-A7A2-4090-A9B8-FA03E8B9033D}" type="parTrans" cxnId="{6963B965-A794-445A-8A8B-A34ACB234C60}">
      <dgm:prSet/>
      <dgm:spPr/>
      <dgm:t>
        <a:bodyPr/>
        <a:lstStyle/>
        <a:p>
          <a:endParaRPr lang="fr-FR" sz="1800"/>
        </a:p>
      </dgm:t>
    </dgm:pt>
    <dgm:pt modelId="{43575D16-879E-4609-831F-2F42699F1C21}" type="sibTrans" cxnId="{6963B965-A794-445A-8A8B-A34ACB234C60}">
      <dgm:prSet/>
      <dgm:spPr/>
      <dgm:t>
        <a:bodyPr/>
        <a:lstStyle/>
        <a:p>
          <a:endParaRPr lang="fr-FR" sz="1800"/>
        </a:p>
      </dgm:t>
    </dgm:pt>
    <dgm:pt modelId="{CD776398-4C2D-4088-BD85-DDD92A1CA961}">
      <dgm:prSet custT="1"/>
      <dgm:spPr/>
      <dgm:t>
        <a:bodyPr/>
        <a:lstStyle/>
        <a:p>
          <a:r>
            <a:rPr lang="fr-FR" sz="1100" b="1" dirty="0" smtClean="0"/>
            <a:t>6 – </a:t>
          </a:r>
          <a:r>
            <a:rPr lang="fr-FR" sz="1100" b="1" dirty="0" smtClean="0"/>
            <a:t>Planifier la prévention </a:t>
          </a:r>
          <a:endParaRPr lang="fr-FR" sz="1100" dirty="0"/>
        </a:p>
      </dgm:t>
    </dgm:pt>
    <dgm:pt modelId="{271B58D0-2B38-4531-AEC6-BB1E91429C69}" type="parTrans" cxnId="{872237FC-3BED-403F-A047-BCDE85CB7731}">
      <dgm:prSet/>
      <dgm:spPr/>
      <dgm:t>
        <a:bodyPr/>
        <a:lstStyle/>
        <a:p>
          <a:endParaRPr lang="fr-FR" sz="1800"/>
        </a:p>
      </dgm:t>
    </dgm:pt>
    <dgm:pt modelId="{F4D29D0F-9928-4239-9A6A-8A6355697E18}" type="sibTrans" cxnId="{872237FC-3BED-403F-A047-BCDE85CB7731}">
      <dgm:prSet/>
      <dgm:spPr/>
      <dgm:t>
        <a:bodyPr/>
        <a:lstStyle/>
        <a:p>
          <a:endParaRPr lang="fr-FR" sz="1800"/>
        </a:p>
      </dgm:t>
    </dgm:pt>
    <dgm:pt modelId="{DB9AAF2D-2BB9-4E9B-B2AA-5C8E31F6F30A}">
      <dgm:prSet custT="1"/>
      <dgm:spPr/>
      <dgm:t>
        <a:bodyPr/>
        <a:lstStyle/>
        <a:p>
          <a:r>
            <a:rPr lang="fr-FR" sz="900" b="1" dirty="0" smtClean="0"/>
            <a:t>7 – Prendre des mesures de protection</a:t>
          </a:r>
          <a:endParaRPr lang="fr-FR" sz="900" dirty="0"/>
        </a:p>
      </dgm:t>
    </dgm:pt>
    <dgm:pt modelId="{5C9D84C4-7F9F-4475-A462-9E74BA1B7EEA}" type="parTrans" cxnId="{4567C27A-80EB-4D02-8C7A-F06C6E205A94}">
      <dgm:prSet/>
      <dgm:spPr/>
      <dgm:t>
        <a:bodyPr/>
        <a:lstStyle/>
        <a:p>
          <a:endParaRPr lang="fr-FR" sz="1800"/>
        </a:p>
      </dgm:t>
    </dgm:pt>
    <dgm:pt modelId="{E4C7CE77-6882-4E3B-9956-611C2CBFF950}" type="sibTrans" cxnId="{4567C27A-80EB-4D02-8C7A-F06C6E205A94}">
      <dgm:prSet/>
      <dgm:spPr/>
      <dgm:t>
        <a:bodyPr/>
        <a:lstStyle/>
        <a:p>
          <a:endParaRPr lang="fr-FR" sz="1800"/>
        </a:p>
      </dgm:t>
    </dgm:pt>
    <dgm:pt modelId="{A5BB9CDC-EBC0-42A6-A7B4-CDF028C9CA27}">
      <dgm:prSet custT="1"/>
      <dgm:spPr/>
      <dgm:t>
        <a:bodyPr/>
        <a:lstStyle/>
        <a:p>
          <a:r>
            <a:rPr lang="fr-FR" sz="600" b="1" dirty="0" smtClean="0"/>
            <a:t>8 – Former et informer les travailleurs </a:t>
          </a:r>
          <a:endParaRPr lang="fr-FR" sz="600" dirty="0"/>
        </a:p>
      </dgm:t>
    </dgm:pt>
    <dgm:pt modelId="{924DAFE3-84DE-4CAF-8E60-BE7DE3065B36}" type="parTrans" cxnId="{0F48B1A2-36D0-4DFB-8943-48549B225ABB}">
      <dgm:prSet/>
      <dgm:spPr/>
      <dgm:t>
        <a:bodyPr/>
        <a:lstStyle/>
        <a:p>
          <a:endParaRPr lang="fr-FR" sz="1800"/>
        </a:p>
      </dgm:t>
    </dgm:pt>
    <dgm:pt modelId="{D8EB7485-AECC-4A77-8D7D-32709934290F}" type="sibTrans" cxnId="{0F48B1A2-36D0-4DFB-8943-48549B225ABB}">
      <dgm:prSet/>
      <dgm:spPr/>
      <dgm:t>
        <a:bodyPr/>
        <a:lstStyle/>
        <a:p>
          <a:endParaRPr lang="fr-FR" sz="1800"/>
        </a:p>
      </dgm:t>
    </dgm:pt>
    <dgm:pt modelId="{2735E6DF-0E92-479F-A254-BB0D16BF10B9}">
      <dgm:prSet custT="1"/>
      <dgm:spPr/>
      <dgm:t>
        <a:bodyPr/>
        <a:lstStyle/>
        <a:p>
          <a:r>
            <a:rPr lang="fr-FR" sz="1200" b="1" dirty="0" smtClean="0"/>
            <a:t>5 Tenir compte des évolutions techniques</a:t>
          </a:r>
          <a:endParaRPr lang="fr-FR" sz="1200" b="1" dirty="0"/>
        </a:p>
      </dgm:t>
    </dgm:pt>
    <dgm:pt modelId="{27A4B0B0-FFD6-4C7F-BD55-EEB7D0865A97}" type="parTrans" cxnId="{ED0BE313-EA1D-4B1B-8521-9E38052F0010}">
      <dgm:prSet/>
      <dgm:spPr/>
      <dgm:t>
        <a:bodyPr/>
        <a:lstStyle/>
        <a:p>
          <a:endParaRPr lang="fr-FR"/>
        </a:p>
      </dgm:t>
    </dgm:pt>
    <dgm:pt modelId="{42568536-2625-4D26-A40A-4BA068A64558}" type="sibTrans" cxnId="{ED0BE313-EA1D-4B1B-8521-9E38052F0010}">
      <dgm:prSet/>
      <dgm:spPr/>
      <dgm:t>
        <a:bodyPr/>
        <a:lstStyle/>
        <a:p>
          <a:endParaRPr lang="fr-FR"/>
        </a:p>
      </dgm:t>
    </dgm:pt>
    <dgm:pt modelId="{AA00595C-8494-4406-825D-1A615F5D1102}" type="pres">
      <dgm:prSet presAssocID="{3B4B3263-DD6F-4EB4-A8DD-884B1B378A7A}" presName="Name0" presStyleCnt="0">
        <dgm:presLayoutVars>
          <dgm:dir/>
          <dgm:animLvl val="lvl"/>
          <dgm:resizeHandles val="exact"/>
        </dgm:presLayoutVars>
      </dgm:prSet>
      <dgm:spPr/>
    </dgm:pt>
    <dgm:pt modelId="{EE46ED43-A248-4EE5-A8EA-75834944573B}" type="pres">
      <dgm:prSet presAssocID="{1FFA78C5-FDD4-4A9A-A643-FDD4BADD23A6}" presName="Name8" presStyleCnt="0"/>
      <dgm:spPr/>
    </dgm:pt>
    <dgm:pt modelId="{AA74F128-8460-43A2-A8E8-366239EE7AAB}" type="pres">
      <dgm:prSet presAssocID="{1FFA78C5-FDD4-4A9A-A643-FDD4BADD23A6}" presName="level" presStyleLbl="node1" presStyleIdx="0" presStyleCnt="9">
        <dgm:presLayoutVars>
          <dgm:chMax val="1"/>
          <dgm:bulletEnabled val="1"/>
        </dgm:presLayoutVars>
      </dgm:prSet>
      <dgm:spPr/>
      <dgm:t>
        <a:bodyPr/>
        <a:lstStyle/>
        <a:p>
          <a:endParaRPr lang="fr-FR"/>
        </a:p>
      </dgm:t>
    </dgm:pt>
    <dgm:pt modelId="{31B7A282-BAF5-4E8F-9C20-49BA7FCC13FC}" type="pres">
      <dgm:prSet presAssocID="{1FFA78C5-FDD4-4A9A-A643-FDD4BADD23A6}" presName="levelTx" presStyleLbl="revTx" presStyleIdx="0" presStyleCnt="0">
        <dgm:presLayoutVars>
          <dgm:chMax val="1"/>
          <dgm:bulletEnabled val="1"/>
        </dgm:presLayoutVars>
      </dgm:prSet>
      <dgm:spPr/>
      <dgm:t>
        <a:bodyPr/>
        <a:lstStyle/>
        <a:p>
          <a:endParaRPr lang="fr-FR"/>
        </a:p>
      </dgm:t>
    </dgm:pt>
    <dgm:pt modelId="{B85E09B0-7513-4D6F-9B50-39D3D28C497E}" type="pres">
      <dgm:prSet presAssocID="{E10AED80-1955-4CA7-8600-BDC628A86F6D}" presName="Name8" presStyleCnt="0"/>
      <dgm:spPr/>
    </dgm:pt>
    <dgm:pt modelId="{DEA89EFC-E235-45E5-A542-3F03A12EF696}" type="pres">
      <dgm:prSet presAssocID="{E10AED80-1955-4CA7-8600-BDC628A86F6D}" presName="level" presStyleLbl="node1" presStyleIdx="1" presStyleCnt="9" custScaleX="99124">
        <dgm:presLayoutVars>
          <dgm:chMax val="1"/>
          <dgm:bulletEnabled val="1"/>
        </dgm:presLayoutVars>
      </dgm:prSet>
      <dgm:spPr/>
      <dgm:t>
        <a:bodyPr/>
        <a:lstStyle/>
        <a:p>
          <a:endParaRPr lang="fr-FR"/>
        </a:p>
      </dgm:t>
    </dgm:pt>
    <dgm:pt modelId="{FF81D2D6-296E-4D0F-B718-13EC87457190}" type="pres">
      <dgm:prSet presAssocID="{E10AED80-1955-4CA7-8600-BDC628A86F6D}" presName="levelTx" presStyleLbl="revTx" presStyleIdx="0" presStyleCnt="0">
        <dgm:presLayoutVars>
          <dgm:chMax val="1"/>
          <dgm:bulletEnabled val="1"/>
        </dgm:presLayoutVars>
      </dgm:prSet>
      <dgm:spPr/>
      <dgm:t>
        <a:bodyPr/>
        <a:lstStyle/>
        <a:p>
          <a:endParaRPr lang="fr-FR"/>
        </a:p>
      </dgm:t>
    </dgm:pt>
    <dgm:pt modelId="{05289361-D26F-4D90-A5F8-564C6A509B9C}" type="pres">
      <dgm:prSet presAssocID="{6296108A-621C-4542-9C52-C2DA08B71E70}" presName="Name8" presStyleCnt="0"/>
      <dgm:spPr/>
    </dgm:pt>
    <dgm:pt modelId="{2FAB0C81-9F92-4E2E-A880-7F043B2150BD}" type="pres">
      <dgm:prSet presAssocID="{6296108A-621C-4542-9C52-C2DA08B71E70}" presName="level" presStyleLbl="node1" presStyleIdx="2" presStyleCnt="9" custScaleX="100295">
        <dgm:presLayoutVars>
          <dgm:chMax val="1"/>
          <dgm:bulletEnabled val="1"/>
        </dgm:presLayoutVars>
      </dgm:prSet>
      <dgm:spPr/>
      <dgm:t>
        <a:bodyPr/>
        <a:lstStyle/>
        <a:p>
          <a:endParaRPr lang="fr-FR"/>
        </a:p>
      </dgm:t>
    </dgm:pt>
    <dgm:pt modelId="{315DF33D-3EF6-4E69-9F02-2A5DEC7F23ED}" type="pres">
      <dgm:prSet presAssocID="{6296108A-621C-4542-9C52-C2DA08B71E70}" presName="levelTx" presStyleLbl="revTx" presStyleIdx="0" presStyleCnt="0">
        <dgm:presLayoutVars>
          <dgm:chMax val="1"/>
          <dgm:bulletEnabled val="1"/>
        </dgm:presLayoutVars>
      </dgm:prSet>
      <dgm:spPr/>
      <dgm:t>
        <a:bodyPr/>
        <a:lstStyle/>
        <a:p>
          <a:endParaRPr lang="fr-FR"/>
        </a:p>
      </dgm:t>
    </dgm:pt>
    <dgm:pt modelId="{FD0937B3-21BD-4FC3-9C96-3F94E0EEF9AF}" type="pres">
      <dgm:prSet presAssocID="{54B31D5A-EE1D-4621-8764-B22A19CCAA6A}" presName="Name8" presStyleCnt="0"/>
      <dgm:spPr/>
    </dgm:pt>
    <dgm:pt modelId="{61CD54B0-C8A5-4D25-9CF6-2CE097BA9618}" type="pres">
      <dgm:prSet presAssocID="{54B31D5A-EE1D-4621-8764-B22A19CCAA6A}" presName="level" presStyleLbl="node1" presStyleIdx="3" presStyleCnt="9" custScaleX="100531">
        <dgm:presLayoutVars>
          <dgm:chMax val="1"/>
          <dgm:bulletEnabled val="1"/>
        </dgm:presLayoutVars>
      </dgm:prSet>
      <dgm:spPr/>
      <dgm:t>
        <a:bodyPr/>
        <a:lstStyle/>
        <a:p>
          <a:endParaRPr lang="fr-FR"/>
        </a:p>
      </dgm:t>
    </dgm:pt>
    <dgm:pt modelId="{60FE08AF-55FF-4065-9910-902B6C013B55}" type="pres">
      <dgm:prSet presAssocID="{54B31D5A-EE1D-4621-8764-B22A19CCAA6A}" presName="levelTx" presStyleLbl="revTx" presStyleIdx="0" presStyleCnt="0">
        <dgm:presLayoutVars>
          <dgm:chMax val="1"/>
          <dgm:bulletEnabled val="1"/>
        </dgm:presLayoutVars>
      </dgm:prSet>
      <dgm:spPr/>
      <dgm:t>
        <a:bodyPr/>
        <a:lstStyle/>
        <a:p>
          <a:endParaRPr lang="fr-FR"/>
        </a:p>
      </dgm:t>
    </dgm:pt>
    <dgm:pt modelId="{A9166077-B499-4F3E-86A3-D555868D8105}" type="pres">
      <dgm:prSet presAssocID="{2735E6DF-0E92-479F-A254-BB0D16BF10B9}" presName="Name8" presStyleCnt="0"/>
      <dgm:spPr/>
    </dgm:pt>
    <dgm:pt modelId="{0BCD0A4F-7DF1-45D9-825D-5D13F3251E9C}" type="pres">
      <dgm:prSet presAssocID="{2735E6DF-0E92-479F-A254-BB0D16BF10B9}" presName="level" presStyleLbl="node1" presStyleIdx="4" presStyleCnt="9">
        <dgm:presLayoutVars>
          <dgm:chMax val="1"/>
          <dgm:bulletEnabled val="1"/>
        </dgm:presLayoutVars>
      </dgm:prSet>
      <dgm:spPr/>
    </dgm:pt>
    <dgm:pt modelId="{601505BE-705E-4262-8FB7-5967177F2236}" type="pres">
      <dgm:prSet presAssocID="{2735E6DF-0E92-479F-A254-BB0D16BF10B9}" presName="levelTx" presStyleLbl="revTx" presStyleIdx="0" presStyleCnt="0">
        <dgm:presLayoutVars>
          <dgm:chMax val="1"/>
          <dgm:bulletEnabled val="1"/>
        </dgm:presLayoutVars>
      </dgm:prSet>
      <dgm:spPr/>
    </dgm:pt>
    <dgm:pt modelId="{1AF8F208-EB1D-4BCC-9540-9C366E4D8737}" type="pres">
      <dgm:prSet presAssocID="{D864F45E-CF60-4D9B-BEFC-36D50E26FC3C}" presName="Name8" presStyleCnt="0"/>
      <dgm:spPr/>
    </dgm:pt>
    <dgm:pt modelId="{223B32CB-D533-493C-B44C-9226DE81A243}" type="pres">
      <dgm:prSet presAssocID="{D864F45E-CF60-4D9B-BEFC-36D50E26FC3C}" presName="level" presStyleLbl="node1" presStyleIdx="5" presStyleCnt="9" custScaleX="100885" custScaleY="152813">
        <dgm:presLayoutVars>
          <dgm:chMax val="1"/>
          <dgm:bulletEnabled val="1"/>
        </dgm:presLayoutVars>
      </dgm:prSet>
      <dgm:spPr/>
      <dgm:t>
        <a:bodyPr/>
        <a:lstStyle/>
        <a:p>
          <a:endParaRPr lang="fr-FR"/>
        </a:p>
      </dgm:t>
    </dgm:pt>
    <dgm:pt modelId="{D66487EF-B866-4F0A-AF37-F7DE2D0C8C83}" type="pres">
      <dgm:prSet presAssocID="{D864F45E-CF60-4D9B-BEFC-36D50E26FC3C}" presName="levelTx" presStyleLbl="revTx" presStyleIdx="0" presStyleCnt="0">
        <dgm:presLayoutVars>
          <dgm:chMax val="1"/>
          <dgm:bulletEnabled val="1"/>
        </dgm:presLayoutVars>
      </dgm:prSet>
      <dgm:spPr/>
      <dgm:t>
        <a:bodyPr/>
        <a:lstStyle/>
        <a:p>
          <a:endParaRPr lang="fr-FR"/>
        </a:p>
      </dgm:t>
    </dgm:pt>
    <dgm:pt modelId="{9323623D-A001-46FA-927B-416765B7591B}" type="pres">
      <dgm:prSet presAssocID="{CD776398-4C2D-4088-BD85-DDD92A1CA961}" presName="Name8" presStyleCnt="0"/>
      <dgm:spPr/>
    </dgm:pt>
    <dgm:pt modelId="{DEACADDB-5354-4DF0-975B-637F87C94E0B}" type="pres">
      <dgm:prSet presAssocID="{CD776398-4C2D-4088-BD85-DDD92A1CA961}" presName="level" presStyleLbl="node1" presStyleIdx="6" presStyleCnt="9" custScaleX="101475">
        <dgm:presLayoutVars>
          <dgm:chMax val="1"/>
          <dgm:bulletEnabled val="1"/>
        </dgm:presLayoutVars>
      </dgm:prSet>
      <dgm:spPr/>
      <dgm:t>
        <a:bodyPr/>
        <a:lstStyle/>
        <a:p>
          <a:endParaRPr lang="fr-FR"/>
        </a:p>
      </dgm:t>
    </dgm:pt>
    <dgm:pt modelId="{C090C639-148F-4CE8-BF0B-9948C4438041}" type="pres">
      <dgm:prSet presAssocID="{CD776398-4C2D-4088-BD85-DDD92A1CA961}" presName="levelTx" presStyleLbl="revTx" presStyleIdx="0" presStyleCnt="0">
        <dgm:presLayoutVars>
          <dgm:chMax val="1"/>
          <dgm:bulletEnabled val="1"/>
        </dgm:presLayoutVars>
      </dgm:prSet>
      <dgm:spPr/>
      <dgm:t>
        <a:bodyPr/>
        <a:lstStyle/>
        <a:p>
          <a:endParaRPr lang="fr-FR"/>
        </a:p>
      </dgm:t>
    </dgm:pt>
    <dgm:pt modelId="{BFF4C4C2-928F-48E6-84FF-BFF84606CDC8}" type="pres">
      <dgm:prSet presAssocID="{DB9AAF2D-2BB9-4E9B-B2AA-5C8E31F6F30A}" presName="Name8" presStyleCnt="0"/>
      <dgm:spPr/>
    </dgm:pt>
    <dgm:pt modelId="{045B8E01-8A43-4CB7-BFE6-DB0CC4F9C2C6}" type="pres">
      <dgm:prSet presAssocID="{DB9AAF2D-2BB9-4E9B-B2AA-5C8E31F6F30A}" presName="level" presStyleLbl="node1" presStyleIdx="7" presStyleCnt="9" custScaleX="102655">
        <dgm:presLayoutVars>
          <dgm:chMax val="1"/>
          <dgm:bulletEnabled val="1"/>
        </dgm:presLayoutVars>
      </dgm:prSet>
      <dgm:spPr/>
      <dgm:t>
        <a:bodyPr/>
        <a:lstStyle/>
        <a:p>
          <a:endParaRPr lang="fr-FR"/>
        </a:p>
      </dgm:t>
    </dgm:pt>
    <dgm:pt modelId="{75AE903A-86E2-4122-AE9A-47A4AA1E8640}" type="pres">
      <dgm:prSet presAssocID="{DB9AAF2D-2BB9-4E9B-B2AA-5C8E31F6F30A}" presName="levelTx" presStyleLbl="revTx" presStyleIdx="0" presStyleCnt="0">
        <dgm:presLayoutVars>
          <dgm:chMax val="1"/>
          <dgm:bulletEnabled val="1"/>
        </dgm:presLayoutVars>
      </dgm:prSet>
      <dgm:spPr/>
      <dgm:t>
        <a:bodyPr/>
        <a:lstStyle/>
        <a:p>
          <a:endParaRPr lang="fr-FR"/>
        </a:p>
      </dgm:t>
    </dgm:pt>
    <dgm:pt modelId="{9C6A3944-CC46-4C7F-BA7C-7078195FE259}" type="pres">
      <dgm:prSet presAssocID="{A5BB9CDC-EBC0-42A6-A7B4-CDF028C9CA27}" presName="Name8" presStyleCnt="0"/>
      <dgm:spPr/>
    </dgm:pt>
    <dgm:pt modelId="{81EA4F8C-39B1-4A43-A773-00FF6356B1FE}" type="pres">
      <dgm:prSet presAssocID="{A5BB9CDC-EBC0-42A6-A7B4-CDF028C9CA27}" presName="level" presStyleLbl="node1" presStyleIdx="8" presStyleCnt="9" custScaleX="106194">
        <dgm:presLayoutVars>
          <dgm:chMax val="1"/>
          <dgm:bulletEnabled val="1"/>
        </dgm:presLayoutVars>
      </dgm:prSet>
      <dgm:spPr/>
      <dgm:t>
        <a:bodyPr/>
        <a:lstStyle/>
        <a:p>
          <a:endParaRPr lang="fr-FR"/>
        </a:p>
      </dgm:t>
    </dgm:pt>
    <dgm:pt modelId="{38967591-33D9-4758-ADD7-61FBE1D779B4}" type="pres">
      <dgm:prSet presAssocID="{A5BB9CDC-EBC0-42A6-A7B4-CDF028C9CA27}" presName="levelTx" presStyleLbl="revTx" presStyleIdx="0" presStyleCnt="0">
        <dgm:presLayoutVars>
          <dgm:chMax val="1"/>
          <dgm:bulletEnabled val="1"/>
        </dgm:presLayoutVars>
      </dgm:prSet>
      <dgm:spPr/>
      <dgm:t>
        <a:bodyPr/>
        <a:lstStyle/>
        <a:p>
          <a:endParaRPr lang="fr-FR"/>
        </a:p>
      </dgm:t>
    </dgm:pt>
  </dgm:ptLst>
  <dgm:cxnLst>
    <dgm:cxn modelId="{F1E36FED-7D80-48BA-83C8-4E29C88D1643}" type="presOf" srcId="{2735E6DF-0E92-479F-A254-BB0D16BF10B9}" destId="{0BCD0A4F-7DF1-45D9-825D-5D13F3251E9C}" srcOrd="0" destOrd="0" presId="urn:microsoft.com/office/officeart/2005/8/layout/pyramid3"/>
    <dgm:cxn modelId="{890548EC-3CE1-49A6-B0FA-F043C889C3D5}" type="presOf" srcId="{54B31D5A-EE1D-4621-8764-B22A19CCAA6A}" destId="{60FE08AF-55FF-4065-9910-902B6C013B55}" srcOrd="1" destOrd="0" presId="urn:microsoft.com/office/officeart/2005/8/layout/pyramid3"/>
    <dgm:cxn modelId="{3FFC0617-E3FA-4B82-B3A0-EA64E17EF7BC}" type="presOf" srcId="{D864F45E-CF60-4D9B-BEFC-36D50E26FC3C}" destId="{223B32CB-D533-493C-B44C-9226DE81A243}" srcOrd="0" destOrd="0" presId="urn:microsoft.com/office/officeart/2005/8/layout/pyramid3"/>
    <dgm:cxn modelId="{C120B1CC-C863-4C2E-A446-4B51D0CB88CC}" type="presOf" srcId="{DB9AAF2D-2BB9-4E9B-B2AA-5C8E31F6F30A}" destId="{75AE903A-86E2-4122-AE9A-47A4AA1E8640}" srcOrd="1" destOrd="0" presId="urn:microsoft.com/office/officeart/2005/8/layout/pyramid3"/>
    <dgm:cxn modelId="{9FC9B742-0058-474B-855B-609D731C6E16}" type="presOf" srcId="{D864F45E-CF60-4D9B-BEFC-36D50E26FC3C}" destId="{D66487EF-B866-4F0A-AF37-F7DE2D0C8C83}" srcOrd="1" destOrd="0" presId="urn:microsoft.com/office/officeart/2005/8/layout/pyramid3"/>
    <dgm:cxn modelId="{69DD4292-786F-4B74-8DF1-E7E635A48A8B}" srcId="{3B4B3263-DD6F-4EB4-A8DD-884B1B378A7A}" destId="{E10AED80-1955-4CA7-8600-BDC628A86F6D}" srcOrd="1" destOrd="0" parTransId="{51CCC216-B273-4B84-A086-A753775E6CB0}" sibTransId="{E41226F4-5844-48BC-8FC0-AAFA9C7D2F79}"/>
    <dgm:cxn modelId="{36395F97-AC03-4714-A9F2-DCCC1BFBF8FE}" type="presOf" srcId="{2735E6DF-0E92-479F-A254-BB0D16BF10B9}" destId="{601505BE-705E-4262-8FB7-5967177F2236}" srcOrd="1" destOrd="0" presId="urn:microsoft.com/office/officeart/2005/8/layout/pyramid3"/>
    <dgm:cxn modelId="{F522866C-116C-40B5-B2F3-D29FBA43DFFF}" type="presOf" srcId="{6296108A-621C-4542-9C52-C2DA08B71E70}" destId="{2FAB0C81-9F92-4E2E-A880-7F043B2150BD}" srcOrd="0" destOrd="0" presId="urn:microsoft.com/office/officeart/2005/8/layout/pyramid3"/>
    <dgm:cxn modelId="{2B71950B-2630-4451-B760-503B3485538F}" type="presOf" srcId="{A5BB9CDC-EBC0-42A6-A7B4-CDF028C9CA27}" destId="{38967591-33D9-4758-ADD7-61FBE1D779B4}" srcOrd="1" destOrd="0" presId="urn:microsoft.com/office/officeart/2005/8/layout/pyramid3"/>
    <dgm:cxn modelId="{28B15F2F-8AF8-4AC3-B97F-F98005EDA9E6}" srcId="{3B4B3263-DD6F-4EB4-A8DD-884B1B378A7A}" destId="{6296108A-621C-4542-9C52-C2DA08B71E70}" srcOrd="2" destOrd="0" parTransId="{5D37E8C8-DA36-4857-9B06-CF930746A488}" sibTransId="{1E73D907-4B9A-4E2D-A2DD-23D23E0901FF}"/>
    <dgm:cxn modelId="{E6A833B2-9A87-408E-BB09-3DB832518BBE}" type="presOf" srcId="{6296108A-621C-4542-9C52-C2DA08B71E70}" destId="{315DF33D-3EF6-4E69-9F02-2A5DEC7F23ED}" srcOrd="1" destOrd="0" presId="urn:microsoft.com/office/officeart/2005/8/layout/pyramid3"/>
    <dgm:cxn modelId="{6963B965-A794-445A-8A8B-A34ACB234C60}" srcId="{3B4B3263-DD6F-4EB4-A8DD-884B1B378A7A}" destId="{D864F45E-CF60-4D9B-BEFC-36D50E26FC3C}" srcOrd="5" destOrd="0" parTransId="{1E8A3751-A7A2-4090-A9B8-FA03E8B9033D}" sibTransId="{43575D16-879E-4609-831F-2F42699F1C21}"/>
    <dgm:cxn modelId="{6D0EF82C-84FE-497F-BF61-5DD2E86E5E1F}" type="presOf" srcId="{DB9AAF2D-2BB9-4E9B-B2AA-5C8E31F6F30A}" destId="{045B8E01-8A43-4CB7-BFE6-DB0CC4F9C2C6}" srcOrd="0" destOrd="0" presId="urn:microsoft.com/office/officeart/2005/8/layout/pyramid3"/>
    <dgm:cxn modelId="{D89C4E9B-5E6D-4FA6-8761-7DA8794E4457}" type="presOf" srcId="{CD776398-4C2D-4088-BD85-DDD92A1CA961}" destId="{DEACADDB-5354-4DF0-975B-637F87C94E0B}" srcOrd="0" destOrd="0" presId="urn:microsoft.com/office/officeart/2005/8/layout/pyramid3"/>
    <dgm:cxn modelId="{6C4A1522-CDB8-46D8-9428-D31944FA8460}" type="presOf" srcId="{E10AED80-1955-4CA7-8600-BDC628A86F6D}" destId="{FF81D2D6-296E-4D0F-B718-13EC87457190}" srcOrd="1" destOrd="0" presId="urn:microsoft.com/office/officeart/2005/8/layout/pyramid3"/>
    <dgm:cxn modelId="{872237FC-3BED-403F-A047-BCDE85CB7731}" srcId="{3B4B3263-DD6F-4EB4-A8DD-884B1B378A7A}" destId="{CD776398-4C2D-4088-BD85-DDD92A1CA961}" srcOrd="6" destOrd="0" parTransId="{271B58D0-2B38-4531-AEC6-BB1E91429C69}" sibTransId="{F4D29D0F-9928-4239-9A6A-8A6355697E18}"/>
    <dgm:cxn modelId="{6F81CD5F-3F86-402D-8F57-F76B835A7567}" type="presOf" srcId="{1FFA78C5-FDD4-4A9A-A643-FDD4BADD23A6}" destId="{31B7A282-BAF5-4E8F-9C20-49BA7FCC13FC}" srcOrd="1" destOrd="0" presId="urn:microsoft.com/office/officeart/2005/8/layout/pyramid3"/>
    <dgm:cxn modelId="{06E7B8B6-1540-42F9-BD01-F20610B967B9}" type="presOf" srcId="{E10AED80-1955-4CA7-8600-BDC628A86F6D}" destId="{DEA89EFC-E235-45E5-A542-3F03A12EF696}" srcOrd="0" destOrd="0" presId="urn:microsoft.com/office/officeart/2005/8/layout/pyramid3"/>
    <dgm:cxn modelId="{3C9436C3-55A0-4DCB-990F-563210B42ABA}" type="presOf" srcId="{A5BB9CDC-EBC0-42A6-A7B4-CDF028C9CA27}" destId="{81EA4F8C-39B1-4A43-A773-00FF6356B1FE}" srcOrd="0" destOrd="0" presId="urn:microsoft.com/office/officeart/2005/8/layout/pyramid3"/>
    <dgm:cxn modelId="{467F4374-8588-421E-B24F-929D6F18ACB7}" type="presOf" srcId="{54B31D5A-EE1D-4621-8764-B22A19CCAA6A}" destId="{61CD54B0-C8A5-4D25-9CF6-2CE097BA9618}" srcOrd="0" destOrd="0" presId="urn:microsoft.com/office/officeart/2005/8/layout/pyramid3"/>
    <dgm:cxn modelId="{0F48B1A2-36D0-4DFB-8943-48549B225ABB}" srcId="{3B4B3263-DD6F-4EB4-A8DD-884B1B378A7A}" destId="{A5BB9CDC-EBC0-42A6-A7B4-CDF028C9CA27}" srcOrd="8" destOrd="0" parTransId="{924DAFE3-84DE-4CAF-8E60-BE7DE3065B36}" sibTransId="{D8EB7485-AECC-4A77-8D7D-32709934290F}"/>
    <dgm:cxn modelId="{EC135650-39DC-4FE7-A760-0D74AD381545}" type="presOf" srcId="{CD776398-4C2D-4088-BD85-DDD92A1CA961}" destId="{C090C639-148F-4CE8-BF0B-9948C4438041}" srcOrd="1" destOrd="0" presId="urn:microsoft.com/office/officeart/2005/8/layout/pyramid3"/>
    <dgm:cxn modelId="{013A4536-9C7B-46E7-AFD3-C251762BC50E}" type="presOf" srcId="{1FFA78C5-FDD4-4A9A-A643-FDD4BADD23A6}" destId="{AA74F128-8460-43A2-A8E8-366239EE7AAB}" srcOrd="0" destOrd="0" presId="urn:microsoft.com/office/officeart/2005/8/layout/pyramid3"/>
    <dgm:cxn modelId="{ED0BE313-EA1D-4B1B-8521-9E38052F0010}" srcId="{3B4B3263-DD6F-4EB4-A8DD-884B1B378A7A}" destId="{2735E6DF-0E92-479F-A254-BB0D16BF10B9}" srcOrd="4" destOrd="0" parTransId="{27A4B0B0-FFD6-4C7F-BD55-EEB7D0865A97}" sibTransId="{42568536-2625-4D26-A40A-4BA068A64558}"/>
    <dgm:cxn modelId="{7BB21624-6AA3-402B-9097-FA6D87DC207B}" srcId="{3B4B3263-DD6F-4EB4-A8DD-884B1B378A7A}" destId="{1FFA78C5-FDD4-4A9A-A643-FDD4BADD23A6}" srcOrd="0" destOrd="0" parTransId="{B2A593FB-BF15-4510-860C-BA73E2158D87}" sibTransId="{A2C47B0A-A570-4306-9FA5-73D50B35EE7E}"/>
    <dgm:cxn modelId="{61B27981-338D-4EDB-8C42-0B55E3AB2A74}" type="presOf" srcId="{3B4B3263-DD6F-4EB4-A8DD-884B1B378A7A}" destId="{AA00595C-8494-4406-825D-1A615F5D1102}" srcOrd="0" destOrd="0" presId="urn:microsoft.com/office/officeart/2005/8/layout/pyramid3"/>
    <dgm:cxn modelId="{78EE99E1-D2A1-49A9-A12F-194327888406}" srcId="{3B4B3263-DD6F-4EB4-A8DD-884B1B378A7A}" destId="{54B31D5A-EE1D-4621-8764-B22A19CCAA6A}" srcOrd="3" destOrd="0" parTransId="{60DF9472-C012-4B29-AFEB-B8BD0CF1654A}" sibTransId="{C3FD2A16-AF0C-4518-A307-38CB73661A3F}"/>
    <dgm:cxn modelId="{4567C27A-80EB-4D02-8C7A-F06C6E205A94}" srcId="{3B4B3263-DD6F-4EB4-A8DD-884B1B378A7A}" destId="{DB9AAF2D-2BB9-4E9B-B2AA-5C8E31F6F30A}" srcOrd="7" destOrd="0" parTransId="{5C9D84C4-7F9F-4475-A462-9E74BA1B7EEA}" sibTransId="{E4C7CE77-6882-4E3B-9956-611C2CBFF950}"/>
    <dgm:cxn modelId="{7B144006-7CE5-48F2-8C6B-8E26C69535B9}" type="presParOf" srcId="{AA00595C-8494-4406-825D-1A615F5D1102}" destId="{EE46ED43-A248-4EE5-A8EA-75834944573B}" srcOrd="0" destOrd="0" presId="urn:microsoft.com/office/officeart/2005/8/layout/pyramid3"/>
    <dgm:cxn modelId="{EA71AFA5-2513-4B4C-AA21-880D58F63A58}" type="presParOf" srcId="{EE46ED43-A248-4EE5-A8EA-75834944573B}" destId="{AA74F128-8460-43A2-A8E8-366239EE7AAB}" srcOrd="0" destOrd="0" presId="urn:microsoft.com/office/officeart/2005/8/layout/pyramid3"/>
    <dgm:cxn modelId="{044B35F7-6461-4F08-AFAA-B8430E5D7BA3}" type="presParOf" srcId="{EE46ED43-A248-4EE5-A8EA-75834944573B}" destId="{31B7A282-BAF5-4E8F-9C20-49BA7FCC13FC}" srcOrd="1" destOrd="0" presId="urn:microsoft.com/office/officeart/2005/8/layout/pyramid3"/>
    <dgm:cxn modelId="{16750659-C66F-4A1D-8E82-35FB115B87F6}" type="presParOf" srcId="{AA00595C-8494-4406-825D-1A615F5D1102}" destId="{B85E09B0-7513-4D6F-9B50-39D3D28C497E}" srcOrd="1" destOrd="0" presId="urn:microsoft.com/office/officeart/2005/8/layout/pyramid3"/>
    <dgm:cxn modelId="{AAF984E8-C011-4EBE-8917-AAD59CBD223D}" type="presParOf" srcId="{B85E09B0-7513-4D6F-9B50-39D3D28C497E}" destId="{DEA89EFC-E235-45E5-A542-3F03A12EF696}" srcOrd="0" destOrd="0" presId="urn:microsoft.com/office/officeart/2005/8/layout/pyramid3"/>
    <dgm:cxn modelId="{CB24B29A-B078-4458-91ED-C83DB1829DB2}" type="presParOf" srcId="{B85E09B0-7513-4D6F-9B50-39D3D28C497E}" destId="{FF81D2D6-296E-4D0F-B718-13EC87457190}" srcOrd="1" destOrd="0" presId="urn:microsoft.com/office/officeart/2005/8/layout/pyramid3"/>
    <dgm:cxn modelId="{7F6F7123-7E08-417A-A68E-51C6D9867725}" type="presParOf" srcId="{AA00595C-8494-4406-825D-1A615F5D1102}" destId="{05289361-D26F-4D90-A5F8-564C6A509B9C}" srcOrd="2" destOrd="0" presId="urn:microsoft.com/office/officeart/2005/8/layout/pyramid3"/>
    <dgm:cxn modelId="{06903365-6596-4FC3-A304-8D823F4FB8B8}" type="presParOf" srcId="{05289361-D26F-4D90-A5F8-564C6A509B9C}" destId="{2FAB0C81-9F92-4E2E-A880-7F043B2150BD}" srcOrd="0" destOrd="0" presId="urn:microsoft.com/office/officeart/2005/8/layout/pyramid3"/>
    <dgm:cxn modelId="{34BAF3BC-D66F-43F2-919F-295AA4EC26F4}" type="presParOf" srcId="{05289361-D26F-4D90-A5F8-564C6A509B9C}" destId="{315DF33D-3EF6-4E69-9F02-2A5DEC7F23ED}" srcOrd="1" destOrd="0" presId="urn:microsoft.com/office/officeart/2005/8/layout/pyramid3"/>
    <dgm:cxn modelId="{15FFFDB8-FC08-4C4E-8BE8-F1C7E8980D16}" type="presParOf" srcId="{AA00595C-8494-4406-825D-1A615F5D1102}" destId="{FD0937B3-21BD-4FC3-9C96-3F94E0EEF9AF}" srcOrd="3" destOrd="0" presId="urn:microsoft.com/office/officeart/2005/8/layout/pyramid3"/>
    <dgm:cxn modelId="{5D779BC5-1EA3-4EEF-AC87-F1A260B4D6E0}" type="presParOf" srcId="{FD0937B3-21BD-4FC3-9C96-3F94E0EEF9AF}" destId="{61CD54B0-C8A5-4D25-9CF6-2CE097BA9618}" srcOrd="0" destOrd="0" presId="urn:microsoft.com/office/officeart/2005/8/layout/pyramid3"/>
    <dgm:cxn modelId="{0791CA1F-CF4E-422E-9CE0-498CD75D2CFF}" type="presParOf" srcId="{FD0937B3-21BD-4FC3-9C96-3F94E0EEF9AF}" destId="{60FE08AF-55FF-4065-9910-902B6C013B55}" srcOrd="1" destOrd="0" presId="urn:microsoft.com/office/officeart/2005/8/layout/pyramid3"/>
    <dgm:cxn modelId="{35B3B72A-AF34-4C3A-8781-2FACF49D28D1}" type="presParOf" srcId="{AA00595C-8494-4406-825D-1A615F5D1102}" destId="{A9166077-B499-4F3E-86A3-D555868D8105}" srcOrd="4" destOrd="0" presId="urn:microsoft.com/office/officeart/2005/8/layout/pyramid3"/>
    <dgm:cxn modelId="{9C10CDE2-9C28-43DB-8EF3-ACF627792E15}" type="presParOf" srcId="{A9166077-B499-4F3E-86A3-D555868D8105}" destId="{0BCD0A4F-7DF1-45D9-825D-5D13F3251E9C}" srcOrd="0" destOrd="0" presId="urn:microsoft.com/office/officeart/2005/8/layout/pyramid3"/>
    <dgm:cxn modelId="{4FE69B27-DEA1-4B63-B063-6EE200A87097}" type="presParOf" srcId="{A9166077-B499-4F3E-86A3-D555868D8105}" destId="{601505BE-705E-4262-8FB7-5967177F2236}" srcOrd="1" destOrd="0" presId="urn:microsoft.com/office/officeart/2005/8/layout/pyramid3"/>
    <dgm:cxn modelId="{6CF28B91-4173-48D0-BC2C-D3B30AFB000C}" type="presParOf" srcId="{AA00595C-8494-4406-825D-1A615F5D1102}" destId="{1AF8F208-EB1D-4BCC-9540-9C366E4D8737}" srcOrd="5" destOrd="0" presId="urn:microsoft.com/office/officeart/2005/8/layout/pyramid3"/>
    <dgm:cxn modelId="{C3558695-9D78-408C-A98A-00BE2CC37ACD}" type="presParOf" srcId="{1AF8F208-EB1D-4BCC-9540-9C366E4D8737}" destId="{223B32CB-D533-493C-B44C-9226DE81A243}" srcOrd="0" destOrd="0" presId="urn:microsoft.com/office/officeart/2005/8/layout/pyramid3"/>
    <dgm:cxn modelId="{0B013179-00B3-4F1F-A96D-93C58F51AB18}" type="presParOf" srcId="{1AF8F208-EB1D-4BCC-9540-9C366E4D8737}" destId="{D66487EF-B866-4F0A-AF37-F7DE2D0C8C83}" srcOrd="1" destOrd="0" presId="urn:microsoft.com/office/officeart/2005/8/layout/pyramid3"/>
    <dgm:cxn modelId="{A61009E5-F6BD-43B6-9EB0-E3531DA76775}" type="presParOf" srcId="{AA00595C-8494-4406-825D-1A615F5D1102}" destId="{9323623D-A001-46FA-927B-416765B7591B}" srcOrd="6" destOrd="0" presId="urn:microsoft.com/office/officeart/2005/8/layout/pyramid3"/>
    <dgm:cxn modelId="{4DA6973A-9FB1-48C2-9E0F-B30A1FA6BC89}" type="presParOf" srcId="{9323623D-A001-46FA-927B-416765B7591B}" destId="{DEACADDB-5354-4DF0-975B-637F87C94E0B}" srcOrd="0" destOrd="0" presId="urn:microsoft.com/office/officeart/2005/8/layout/pyramid3"/>
    <dgm:cxn modelId="{26D0C7B1-76E1-4FE2-8383-D393F1759915}" type="presParOf" srcId="{9323623D-A001-46FA-927B-416765B7591B}" destId="{C090C639-148F-4CE8-BF0B-9948C4438041}" srcOrd="1" destOrd="0" presId="urn:microsoft.com/office/officeart/2005/8/layout/pyramid3"/>
    <dgm:cxn modelId="{873AF16E-21BE-429C-879A-0FF977FDAF9E}" type="presParOf" srcId="{AA00595C-8494-4406-825D-1A615F5D1102}" destId="{BFF4C4C2-928F-48E6-84FF-BFF84606CDC8}" srcOrd="7" destOrd="0" presId="urn:microsoft.com/office/officeart/2005/8/layout/pyramid3"/>
    <dgm:cxn modelId="{74319BA0-C1B6-479D-B9E8-BD0145C01E4B}" type="presParOf" srcId="{BFF4C4C2-928F-48E6-84FF-BFF84606CDC8}" destId="{045B8E01-8A43-4CB7-BFE6-DB0CC4F9C2C6}" srcOrd="0" destOrd="0" presId="urn:microsoft.com/office/officeart/2005/8/layout/pyramid3"/>
    <dgm:cxn modelId="{D24AF795-AFEB-4A65-A52A-9F75F2CEBB40}" type="presParOf" srcId="{BFF4C4C2-928F-48E6-84FF-BFF84606CDC8}" destId="{75AE903A-86E2-4122-AE9A-47A4AA1E8640}" srcOrd="1" destOrd="0" presId="urn:microsoft.com/office/officeart/2005/8/layout/pyramid3"/>
    <dgm:cxn modelId="{3AA89F2A-FFFB-49F6-9E3B-D99016FC78A9}" type="presParOf" srcId="{AA00595C-8494-4406-825D-1A615F5D1102}" destId="{9C6A3944-CC46-4C7F-BA7C-7078195FE259}" srcOrd="8" destOrd="0" presId="urn:microsoft.com/office/officeart/2005/8/layout/pyramid3"/>
    <dgm:cxn modelId="{61D41BBA-367A-4909-8306-E1F5E1DFE4CB}" type="presParOf" srcId="{9C6A3944-CC46-4C7F-BA7C-7078195FE259}" destId="{81EA4F8C-39B1-4A43-A773-00FF6356B1FE}" srcOrd="0" destOrd="0" presId="urn:microsoft.com/office/officeart/2005/8/layout/pyramid3"/>
    <dgm:cxn modelId="{E4D1D507-B815-4A99-B61C-36D5248191FE}" type="presParOf" srcId="{9C6A3944-CC46-4C7F-BA7C-7078195FE259}" destId="{38967591-33D9-4758-ADD7-61FBE1D779B4}" srcOrd="1" destOrd="0" presId="urn:microsoft.com/office/officeart/2005/8/layout/pyramid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74F128-8460-43A2-A8E8-366239EE7AAB}">
      <dsp:nvSpPr>
        <dsp:cNvPr id="0" name=""/>
        <dsp:cNvSpPr/>
      </dsp:nvSpPr>
      <dsp:spPr>
        <a:xfrm rot="10800000">
          <a:off x="0" y="0"/>
          <a:ext cx="8136904" cy="537989"/>
        </a:xfrm>
        <a:prstGeom prst="trapezoid">
          <a:avLst>
            <a:gd name="adj" fmla="val 79368"/>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FR" sz="1800" b="1" kern="1200" dirty="0" smtClean="0"/>
            <a:t>1 – Eviter les risques</a:t>
          </a:r>
          <a:br>
            <a:rPr lang="fr-FR" sz="1800" b="1" kern="1200" dirty="0" smtClean="0"/>
          </a:br>
          <a:r>
            <a:rPr lang="fr-FR" sz="1800" b="0" kern="1200" dirty="0" smtClean="0"/>
            <a:t>suppression du danger/non exposition aux dangers</a:t>
          </a:r>
          <a:endParaRPr lang="fr-FR" sz="1800" b="0" kern="1200" dirty="0"/>
        </a:p>
      </dsp:txBody>
      <dsp:txXfrm rot="-10800000">
        <a:off x="1423958" y="0"/>
        <a:ext cx="5288987" cy="537989"/>
      </dsp:txXfrm>
    </dsp:sp>
    <dsp:sp modelId="{DEA89EFC-E235-45E5-A542-3F03A12EF696}">
      <dsp:nvSpPr>
        <dsp:cNvPr id="0" name=""/>
        <dsp:cNvSpPr/>
      </dsp:nvSpPr>
      <dsp:spPr>
        <a:xfrm rot="10800000">
          <a:off x="458892" y="537989"/>
          <a:ext cx="7219118" cy="537989"/>
        </a:xfrm>
        <a:prstGeom prst="trapezoid">
          <a:avLst>
            <a:gd name="adj" fmla="val 79368"/>
          </a:avLst>
        </a:prstGeom>
        <a:solidFill>
          <a:schemeClr val="accent2">
            <a:shade val="80000"/>
            <a:hueOff val="0"/>
            <a:satOff val="-1385"/>
            <a:lumOff val="35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fr-FR" sz="1800" b="1" kern="1200" dirty="0" smtClean="0"/>
            <a:t>2 – Evaluer les risques non </a:t>
          </a:r>
          <a:r>
            <a:rPr lang="fr-FR" sz="1600" b="1" kern="1200" dirty="0" smtClean="0"/>
            <a:t>évitables</a:t>
          </a:r>
          <a:endParaRPr lang="fr-FR" sz="1800" kern="1200" dirty="0"/>
        </a:p>
      </dsp:txBody>
      <dsp:txXfrm rot="-10800000">
        <a:off x="1722238" y="537989"/>
        <a:ext cx="4692426" cy="537989"/>
      </dsp:txXfrm>
    </dsp:sp>
    <dsp:sp modelId="{2FAB0C81-9F92-4E2E-A880-7F043B2150BD}">
      <dsp:nvSpPr>
        <dsp:cNvPr id="0" name=""/>
        <dsp:cNvSpPr/>
      </dsp:nvSpPr>
      <dsp:spPr>
        <a:xfrm rot="10800000">
          <a:off x="844504" y="1075979"/>
          <a:ext cx="6447894" cy="537989"/>
        </a:xfrm>
        <a:prstGeom prst="trapezoid">
          <a:avLst>
            <a:gd name="adj" fmla="val 79368"/>
          </a:avLst>
        </a:prstGeom>
        <a:solidFill>
          <a:schemeClr val="accent2">
            <a:shade val="80000"/>
            <a:hueOff val="0"/>
            <a:satOff val="-2770"/>
            <a:lumOff val="711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FR" sz="1400" b="1" kern="1200" dirty="0" smtClean="0"/>
            <a:t>3 – Combattre les risques à la source</a:t>
          </a:r>
          <a:endParaRPr lang="fr-FR" sz="1400" b="1" kern="1200" dirty="0"/>
        </a:p>
      </dsp:txBody>
      <dsp:txXfrm rot="-10800000">
        <a:off x="1972886" y="1075979"/>
        <a:ext cx="4191131" cy="537989"/>
      </dsp:txXfrm>
    </dsp:sp>
    <dsp:sp modelId="{61CD54B0-C8A5-4D25-9CF6-2CE097BA9618}">
      <dsp:nvSpPr>
        <dsp:cNvPr id="0" name=""/>
        <dsp:cNvSpPr/>
      </dsp:nvSpPr>
      <dsp:spPr>
        <a:xfrm rot="10800000">
          <a:off x="1266179" y="1613969"/>
          <a:ext cx="5604544" cy="537989"/>
        </a:xfrm>
        <a:prstGeom prst="trapezoid">
          <a:avLst>
            <a:gd name="adj" fmla="val 79368"/>
          </a:avLst>
        </a:prstGeom>
        <a:solidFill>
          <a:schemeClr val="accent2">
            <a:shade val="80000"/>
            <a:hueOff val="0"/>
            <a:satOff val="-4155"/>
            <a:lumOff val="1066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fr-FR" sz="1200" b="1" kern="1200" dirty="0" smtClean="0"/>
            <a:t>4 – Adapter le travail à </a:t>
          </a:r>
          <a:r>
            <a:rPr lang="fr-FR" sz="1200" b="1" kern="1200" dirty="0" smtClean="0"/>
            <a:t>l’homme (conception du poste, choix des équipements…)</a:t>
          </a:r>
          <a:endParaRPr lang="fr-FR" sz="1200" kern="1200" dirty="0"/>
        </a:p>
      </dsp:txBody>
      <dsp:txXfrm rot="-10800000">
        <a:off x="2246975" y="1613969"/>
        <a:ext cx="3642953" cy="537989"/>
      </dsp:txXfrm>
    </dsp:sp>
    <dsp:sp modelId="{0BCD0A4F-7DF1-45D9-825D-5D13F3251E9C}">
      <dsp:nvSpPr>
        <dsp:cNvPr id="0" name=""/>
        <dsp:cNvSpPr/>
      </dsp:nvSpPr>
      <dsp:spPr>
        <a:xfrm rot="10800000">
          <a:off x="1707975" y="2151959"/>
          <a:ext cx="4720953" cy="537989"/>
        </a:xfrm>
        <a:prstGeom prst="trapezoid">
          <a:avLst>
            <a:gd name="adj" fmla="val 79368"/>
          </a:avLst>
        </a:prstGeom>
        <a:solidFill>
          <a:schemeClr val="accent2">
            <a:shade val="80000"/>
            <a:hueOff val="0"/>
            <a:satOff val="-5541"/>
            <a:lumOff val="1422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fr-FR" sz="1200" b="1" kern="1200" dirty="0" smtClean="0"/>
            <a:t>5 Tenir compte des évolutions techniques</a:t>
          </a:r>
          <a:endParaRPr lang="fr-FR" sz="1200" b="1" kern="1200" dirty="0"/>
        </a:p>
      </dsp:txBody>
      <dsp:txXfrm rot="-10800000">
        <a:off x="2534141" y="2151959"/>
        <a:ext cx="3068620" cy="537989"/>
      </dsp:txXfrm>
    </dsp:sp>
    <dsp:sp modelId="{223B32CB-D533-493C-B44C-9226DE81A243}">
      <dsp:nvSpPr>
        <dsp:cNvPr id="0" name=""/>
        <dsp:cNvSpPr/>
      </dsp:nvSpPr>
      <dsp:spPr>
        <a:xfrm rot="10800000">
          <a:off x="2117857" y="2689949"/>
          <a:ext cx="3901189" cy="822118"/>
        </a:xfrm>
        <a:prstGeom prst="trapezoid">
          <a:avLst>
            <a:gd name="adj" fmla="val 79368"/>
          </a:avLst>
        </a:prstGeom>
        <a:solidFill>
          <a:schemeClr val="accent2">
            <a:shade val="80000"/>
            <a:hueOff val="0"/>
            <a:satOff val="-6926"/>
            <a:lumOff val="1778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fr-FR" sz="1200" b="1" kern="1200" dirty="0" smtClean="0"/>
            <a:t>5 – </a:t>
          </a:r>
          <a:r>
            <a:rPr lang="fr-FR" sz="1200" b="1" kern="1200" dirty="0" smtClean="0"/>
            <a:t>Remplacer ce qui est dangereux par ce qui ne l’est pas ou peu dangereux</a:t>
          </a:r>
          <a:endParaRPr lang="fr-FR" sz="1200" kern="1200" dirty="0"/>
        </a:p>
      </dsp:txBody>
      <dsp:txXfrm rot="-10800000">
        <a:off x="2800565" y="2689949"/>
        <a:ext cx="2535772" cy="822118"/>
      </dsp:txXfrm>
    </dsp:sp>
    <dsp:sp modelId="{DEACADDB-5354-4DF0-975B-637F87C94E0B}">
      <dsp:nvSpPr>
        <dsp:cNvPr id="0" name=""/>
        <dsp:cNvSpPr/>
      </dsp:nvSpPr>
      <dsp:spPr>
        <a:xfrm rot="10800000">
          <a:off x="2768576" y="3512068"/>
          <a:ext cx="2599751" cy="537989"/>
        </a:xfrm>
        <a:prstGeom prst="trapezoid">
          <a:avLst>
            <a:gd name="adj" fmla="val 79368"/>
          </a:avLst>
        </a:prstGeom>
        <a:solidFill>
          <a:schemeClr val="accent2">
            <a:shade val="80000"/>
            <a:hueOff val="0"/>
            <a:satOff val="-8311"/>
            <a:lumOff val="213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fr-FR" sz="1100" b="1" kern="1200" dirty="0" smtClean="0"/>
            <a:t>6 – </a:t>
          </a:r>
          <a:r>
            <a:rPr lang="fr-FR" sz="1100" b="1" kern="1200" dirty="0" smtClean="0"/>
            <a:t>Planifier la prévention </a:t>
          </a:r>
          <a:endParaRPr lang="fr-FR" sz="1100" kern="1200" dirty="0"/>
        </a:p>
      </dsp:txBody>
      <dsp:txXfrm rot="-10800000">
        <a:off x="3223532" y="3512068"/>
        <a:ext cx="1689838" cy="537989"/>
      </dsp:txXfrm>
    </dsp:sp>
    <dsp:sp modelId="{045B8E01-8A43-4CB7-BFE6-DB0CC4F9C2C6}">
      <dsp:nvSpPr>
        <dsp:cNvPr id="0" name=""/>
        <dsp:cNvSpPr/>
      </dsp:nvSpPr>
      <dsp:spPr>
        <a:xfrm rot="10800000">
          <a:off x="3191791" y="4050058"/>
          <a:ext cx="1753321" cy="537989"/>
        </a:xfrm>
        <a:prstGeom prst="trapezoid">
          <a:avLst>
            <a:gd name="adj" fmla="val 79368"/>
          </a:avLst>
        </a:prstGeom>
        <a:solidFill>
          <a:schemeClr val="accent2">
            <a:shade val="80000"/>
            <a:hueOff val="0"/>
            <a:satOff val="-9696"/>
            <a:lumOff val="2489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fr-FR" sz="900" b="1" kern="1200" dirty="0" smtClean="0"/>
            <a:t>7 – Prendre des mesures de protection</a:t>
          </a:r>
          <a:endParaRPr lang="fr-FR" sz="900" kern="1200" dirty="0"/>
        </a:p>
      </dsp:txBody>
      <dsp:txXfrm rot="-10800000">
        <a:off x="3498622" y="4050058"/>
        <a:ext cx="1139659" cy="537989"/>
      </dsp:txXfrm>
    </dsp:sp>
    <dsp:sp modelId="{81EA4F8C-39B1-4A43-A773-00FF6356B1FE}">
      <dsp:nvSpPr>
        <dsp:cNvPr id="0" name=""/>
        <dsp:cNvSpPr/>
      </dsp:nvSpPr>
      <dsp:spPr>
        <a:xfrm rot="10800000">
          <a:off x="3615010" y="4588048"/>
          <a:ext cx="906883" cy="537989"/>
        </a:xfrm>
        <a:prstGeom prst="trapezoid">
          <a:avLst>
            <a:gd name="adj" fmla="val 79368"/>
          </a:avLst>
        </a:prstGeom>
        <a:solidFill>
          <a:schemeClr val="accent2">
            <a:shade val="80000"/>
            <a:hueOff val="0"/>
            <a:satOff val="-11081"/>
            <a:lumOff val="284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fr-FR" sz="600" b="1" kern="1200" dirty="0" smtClean="0"/>
            <a:t>8 – Former et informer les travailleurs </a:t>
          </a:r>
          <a:endParaRPr lang="fr-FR" sz="600" kern="1200" dirty="0"/>
        </a:p>
      </dsp:txBody>
      <dsp:txXfrm rot="-10800000">
        <a:off x="3615010" y="4588048"/>
        <a:ext cx="906883" cy="537989"/>
      </dsp:txXfrm>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sp>
        <p:nvSpPr>
          <p:cNvPr id="2050" name="Text Box 2"/>
          <p:cNvSpPr txBox="1">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sp>
        <p:nvSpPr>
          <p:cNvPr id="2051" name="Rectangle 3"/>
          <p:cNvSpPr>
            <a:spLocks noGrp="1" noChangeArrowheads="1"/>
          </p:cNvSpPr>
          <p:nvPr>
            <p:ph type="dt"/>
          </p:nvPr>
        </p:nvSpPr>
        <p:spPr bwMode="auto">
          <a:xfrm>
            <a:off x="3884613" y="0"/>
            <a:ext cx="2970212"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defRPr>
            </a:lvl1pPr>
          </a:lstStyle>
          <a:p>
            <a:endParaRPr lang="fr-FR"/>
          </a:p>
        </p:txBody>
      </p:sp>
      <p:sp>
        <p:nvSpPr>
          <p:cNvPr id="2052" name="Rectangle 4"/>
          <p:cNvSpPr>
            <a:spLocks noGrp="1" noRot="1" noChangeAspect="1" noChangeArrowheads="1"/>
          </p:cNvSpPr>
          <p:nvPr>
            <p:ph type="sldImg"/>
          </p:nvPr>
        </p:nvSpPr>
        <p:spPr bwMode="auto">
          <a:xfrm>
            <a:off x="1143000" y="685800"/>
            <a:ext cx="4570413" cy="3427413"/>
          </a:xfrm>
          <a:prstGeom prst="rect">
            <a:avLst/>
          </a:prstGeom>
          <a:noFill/>
          <a:ln w="126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3" name="Rectangle 5"/>
          <p:cNvSpPr>
            <a:spLocks noGrp="1" noChangeArrowheads="1"/>
          </p:cNvSpPr>
          <p:nvPr>
            <p:ph type="body"/>
          </p:nvPr>
        </p:nvSpPr>
        <p:spPr bwMode="auto">
          <a:xfrm>
            <a:off x="685800" y="4343400"/>
            <a:ext cx="5484813" cy="411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endParaRPr lang="fr-FR" smtClean="0"/>
          </a:p>
        </p:txBody>
      </p:sp>
      <p:sp>
        <p:nvSpPr>
          <p:cNvPr id="2054" name="Text Box 6"/>
          <p:cNvSpPr txBox="1">
            <a:spLocks noChangeArrowheads="1"/>
          </p:cNvSpPr>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sp>
        <p:nvSpPr>
          <p:cNvPr id="2055" name="Rectangle 7"/>
          <p:cNvSpPr>
            <a:spLocks noGrp="1" noChangeArrowheads="1"/>
          </p:cNvSpPr>
          <p:nvPr>
            <p:ph type="sldNum"/>
          </p:nvPr>
        </p:nvSpPr>
        <p:spPr bwMode="auto">
          <a:xfrm>
            <a:off x="3884613" y="8685213"/>
            <a:ext cx="2970212" cy="455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defRPr>
            </a:lvl1pPr>
          </a:lstStyle>
          <a:p>
            <a:fld id="{8062C4F7-E51E-4E28-A474-7AE525AA37A0}" type="slidenum">
              <a:rPr lang="fr-FR"/>
              <a:pPr/>
              <a:t>‹N°›</a:t>
            </a:fld>
            <a:endParaRPr lang="fr-FR"/>
          </a:p>
        </p:txBody>
      </p:sp>
    </p:spTree>
    <p:extLst>
      <p:ext uri="{BB962C8B-B14F-4D97-AF65-F5344CB8AC3E}">
        <p14:creationId xmlns:p14="http://schemas.microsoft.com/office/powerpoint/2010/main" val="137990176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D2027E57-9979-4B26-9C9A-FA84A165B339}" type="slidenum">
              <a:rPr lang="fr-FR"/>
              <a:pPr/>
              <a:t>1</a:t>
            </a:fld>
            <a:endParaRPr lang="fr-FR"/>
          </a:p>
        </p:txBody>
      </p:sp>
      <p:sp>
        <p:nvSpPr>
          <p:cNvPr id="40961"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2"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82864360-1434-454F-AF10-7A0584CCD256}" type="slidenum">
              <a:rPr lang="fr-FR"/>
              <a:pPr/>
              <a:t>4</a:t>
            </a:fld>
            <a:endParaRPr lang="fr-FR"/>
          </a:p>
        </p:txBody>
      </p:sp>
      <p:sp>
        <p:nvSpPr>
          <p:cNvPr id="44033"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4"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1BE865B0-9A48-4D6B-B6BD-477A31568C31}" type="slidenum">
              <a:rPr lang="fr-FR"/>
              <a:pPr/>
              <a:t>5</a:t>
            </a:fld>
            <a:endParaRPr lang="fr-FR"/>
          </a:p>
        </p:txBody>
      </p:sp>
      <p:sp>
        <p:nvSpPr>
          <p:cNvPr id="45057"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058"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0AEE153E-C245-46DC-B7E2-F40ACC8AF571}" type="slidenum">
              <a:rPr lang="fr-FR"/>
              <a:pPr/>
              <a:t>6</a:t>
            </a:fld>
            <a:endParaRPr lang="fr-FR"/>
          </a:p>
        </p:txBody>
      </p:sp>
      <p:sp>
        <p:nvSpPr>
          <p:cNvPr id="4710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7106"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668A42CC-ACD9-4D65-B357-AEAE39FA3EE9}" type="slidenum">
              <a:rPr lang="fr-FR"/>
              <a:pPr/>
              <a:t>7</a:t>
            </a:fld>
            <a:endParaRPr lang="fr-FR"/>
          </a:p>
        </p:txBody>
      </p:sp>
      <p:sp>
        <p:nvSpPr>
          <p:cNvPr id="4812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813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691FF76E-B612-4259-AC7A-57056B1A0572}" type="slidenum">
              <a:rPr lang="fr-FR"/>
              <a:pPr/>
              <a:t>8</a:t>
            </a:fld>
            <a:endParaRPr lang="fr-FR"/>
          </a:p>
        </p:txBody>
      </p:sp>
      <p:sp>
        <p:nvSpPr>
          <p:cNvPr id="49153"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9154"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fr-FR"/>
          </a:p>
        </p:txBody>
      </p:sp>
      <p:sp>
        <p:nvSpPr>
          <p:cNvPr id="4" name="Espace réservé du numéro de diapositive 3"/>
          <p:cNvSpPr>
            <a:spLocks noGrp="1"/>
          </p:cNvSpPr>
          <p:nvPr>
            <p:ph type="sldNum" idx="10"/>
          </p:nvPr>
        </p:nvSpPr>
        <p:spPr/>
        <p:txBody>
          <a:bodyPr/>
          <a:lstStyle>
            <a:lvl1pPr>
              <a:defRPr/>
            </a:lvl1pPr>
          </a:lstStyle>
          <a:p>
            <a:fld id="{ED9C568B-7ACD-4F9F-BD26-E405B69DF230}" type="slidenum">
              <a:rPr lang="fr-FR"/>
              <a:pPr/>
              <a:t>‹N°›</a:t>
            </a:fld>
            <a:endParaRPr lang="fr-FR"/>
          </a:p>
        </p:txBody>
      </p:sp>
    </p:spTree>
    <p:extLst>
      <p:ext uri="{BB962C8B-B14F-4D97-AF65-F5344CB8AC3E}">
        <p14:creationId xmlns:p14="http://schemas.microsoft.com/office/powerpoint/2010/main" val="2226715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3"/>
          <p:cNvSpPr>
            <a:spLocks noGrp="1"/>
          </p:cNvSpPr>
          <p:nvPr>
            <p:ph type="sldNum" idx="10"/>
          </p:nvPr>
        </p:nvSpPr>
        <p:spPr/>
        <p:txBody>
          <a:bodyPr/>
          <a:lstStyle>
            <a:lvl1pPr>
              <a:defRPr/>
            </a:lvl1pPr>
          </a:lstStyle>
          <a:p>
            <a:fld id="{F9DFFB7D-A902-4CE4-AA64-521B9A1B017B}" type="slidenum">
              <a:rPr lang="fr-FR"/>
              <a:pPr/>
              <a:t>‹N°›</a:t>
            </a:fld>
            <a:endParaRPr lang="fr-FR"/>
          </a:p>
        </p:txBody>
      </p:sp>
    </p:spTree>
    <p:extLst>
      <p:ext uri="{BB962C8B-B14F-4D97-AF65-F5344CB8AC3E}">
        <p14:creationId xmlns:p14="http://schemas.microsoft.com/office/powerpoint/2010/main" val="3973505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128588"/>
            <a:ext cx="2055813" cy="5995987"/>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128588"/>
            <a:ext cx="6019800" cy="599598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3"/>
          <p:cNvSpPr>
            <a:spLocks noGrp="1"/>
          </p:cNvSpPr>
          <p:nvPr>
            <p:ph type="sldNum" idx="10"/>
          </p:nvPr>
        </p:nvSpPr>
        <p:spPr/>
        <p:txBody>
          <a:bodyPr/>
          <a:lstStyle>
            <a:lvl1pPr>
              <a:defRPr/>
            </a:lvl1pPr>
          </a:lstStyle>
          <a:p>
            <a:fld id="{E00CD24C-27F9-4139-8904-F010133968F0}" type="slidenum">
              <a:rPr lang="fr-FR"/>
              <a:pPr/>
              <a:t>‹N°›</a:t>
            </a:fld>
            <a:endParaRPr lang="fr-FR"/>
          </a:p>
        </p:txBody>
      </p:sp>
    </p:spTree>
    <p:extLst>
      <p:ext uri="{BB962C8B-B14F-4D97-AF65-F5344CB8AC3E}">
        <p14:creationId xmlns:p14="http://schemas.microsoft.com/office/powerpoint/2010/main" val="2458405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3"/>
          <p:cNvSpPr>
            <a:spLocks noGrp="1"/>
          </p:cNvSpPr>
          <p:nvPr>
            <p:ph type="sldNum" idx="10"/>
          </p:nvPr>
        </p:nvSpPr>
        <p:spPr/>
        <p:txBody>
          <a:bodyPr/>
          <a:lstStyle>
            <a:lvl1pPr>
              <a:defRPr/>
            </a:lvl1pPr>
          </a:lstStyle>
          <a:p>
            <a:fld id="{74FE1829-06AA-40AC-A99C-6DBDD0CCA551}" type="slidenum">
              <a:rPr lang="fr-FR"/>
              <a:pPr/>
              <a:t>‹N°›</a:t>
            </a:fld>
            <a:endParaRPr lang="fr-FR"/>
          </a:p>
        </p:txBody>
      </p:sp>
    </p:spTree>
    <p:extLst>
      <p:ext uri="{BB962C8B-B14F-4D97-AF65-F5344CB8AC3E}">
        <p14:creationId xmlns:p14="http://schemas.microsoft.com/office/powerpoint/2010/main" val="3076831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Espace réservé du numéro de diapositive 3"/>
          <p:cNvSpPr>
            <a:spLocks noGrp="1"/>
          </p:cNvSpPr>
          <p:nvPr>
            <p:ph type="sldNum" idx="10"/>
          </p:nvPr>
        </p:nvSpPr>
        <p:spPr/>
        <p:txBody>
          <a:bodyPr/>
          <a:lstStyle>
            <a:lvl1pPr>
              <a:defRPr/>
            </a:lvl1pPr>
          </a:lstStyle>
          <a:p>
            <a:fld id="{F99B3605-C6A7-49A6-A957-B0FB63EAD115}" type="slidenum">
              <a:rPr lang="fr-FR"/>
              <a:pPr/>
              <a:t>‹N°›</a:t>
            </a:fld>
            <a:endParaRPr lang="fr-FR"/>
          </a:p>
        </p:txBody>
      </p:sp>
    </p:spTree>
    <p:extLst>
      <p:ext uri="{BB962C8B-B14F-4D97-AF65-F5344CB8AC3E}">
        <p14:creationId xmlns:p14="http://schemas.microsoft.com/office/powerpoint/2010/main" val="3885819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6613" y="1600200"/>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numéro de diapositive 4"/>
          <p:cNvSpPr>
            <a:spLocks noGrp="1"/>
          </p:cNvSpPr>
          <p:nvPr>
            <p:ph type="sldNum" idx="10"/>
          </p:nvPr>
        </p:nvSpPr>
        <p:spPr/>
        <p:txBody>
          <a:bodyPr/>
          <a:lstStyle>
            <a:lvl1pPr>
              <a:defRPr/>
            </a:lvl1pPr>
          </a:lstStyle>
          <a:p>
            <a:fld id="{A0B27C06-6A26-49A4-BC42-38CE99F9E1BA}" type="slidenum">
              <a:rPr lang="fr-FR"/>
              <a:pPr/>
              <a:t>‹N°›</a:t>
            </a:fld>
            <a:endParaRPr lang="fr-FR"/>
          </a:p>
        </p:txBody>
      </p:sp>
    </p:spTree>
    <p:extLst>
      <p:ext uri="{BB962C8B-B14F-4D97-AF65-F5344CB8AC3E}">
        <p14:creationId xmlns:p14="http://schemas.microsoft.com/office/powerpoint/2010/main" val="4171741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u numéro de diapositive 6"/>
          <p:cNvSpPr>
            <a:spLocks noGrp="1"/>
          </p:cNvSpPr>
          <p:nvPr>
            <p:ph type="sldNum" idx="10"/>
          </p:nvPr>
        </p:nvSpPr>
        <p:spPr/>
        <p:txBody>
          <a:bodyPr/>
          <a:lstStyle>
            <a:lvl1pPr>
              <a:defRPr/>
            </a:lvl1pPr>
          </a:lstStyle>
          <a:p>
            <a:fld id="{41CE4115-04D1-49A4-9E2A-5EDD9B225B51}" type="slidenum">
              <a:rPr lang="fr-FR"/>
              <a:pPr/>
              <a:t>‹N°›</a:t>
            </a:fld>
            <a:endParaRPr lang="fr-FR"/>
          </a:p>
        </p:txBody>
      </p:sp>
    </p:spTree>
    <p:extLst>
      <p:ext uri="{BB962C8B-B14F-4D97-AF65-F5344CB8AC3E}">
        <p14:creationId xmlns:p14="http://schemas.microsoft.com/office/powerpoint/2010/main" val="3199321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numéro de diapositive 2"/>
          <p:cNvSpPr>
            <a:spLocks noGrp="1"/>
          </p:cNvSpPr>
          <p:nvPr>
            <p:ph type="sldNum" idx="10"/>
          </p:nvPr>
        </p:nvSpPr>
        <p:spPr/>
        <p:txBody>
          <a:bodyPr/>
          <a:lstStyle>
            <a:lvl1pPr>
              <a:defRPr/>
            </a:lvl1pPr>
          </a:lstStyle>
          <a:p>
            <a:fld id="{1628A311-2EEE-4543-A9B8-0906A37F1737}" type="slidenum">
              <a:rPr lang="fr-FR"/>
              <a:pPr/>
              <a:t>‹N°›</a:t>
            </a:fld>
            <a:endParaRPr lang="fr-FR"/>
          </a:p>
        </p:txBody>
      </p:sp>
    </p:spTree>
    <p:extLst>
      <p:ext uri="{BB962C8B-B14F-4D97-AF65-F5344CB8AC3E}">
        <p14:creationId xmlns:p14="http://schemas.microsoft.com/office/powerpoint/2010/main" val="3339014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numéro de diapositive 1"/>
          <p:cNvSpPr>
            <a:spLocks noGrp="1"/>
          </p:cNvSpPr>
          <p:nvPr>
            <p:ph type="sldNum" idx="10"/>
          </p:nvPr>
        </p:nvSpPr>
        <p:spPr/>
        <p:txBody>
          <a:bodyPr/>
          <a:lstStyle>
            <a:lvl1pPr>
              <a:defRPr/>
            </a:lvl1pPr>
          </a:lstStyle>
          <a:p>
            <a:fld id="{098DBCBA-926F-4827-9ACF-7FE6F755B099}" type="slidenum">
              <a:rPr lang="fr-FR"/>
              <a:pPr/>
              <a:t>‹N°›</a:t>
            </a:fld>
            <a:endParaRPr lang="fr-FR"/>
          </a:p>
        </p:txBody>
      </p:sp>
    </p:spTree>
    <p:extLst>
      <p:ext uri="{BB962C8B-B14F-4D97-AF65-F5344CB8AC3E}">
        <p14:creationId xmlns:p14="http://schemas.microsoft.com/office/powerpoint/2010/main" val="2879419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u numéro de diapositive 4"/>
          <p:cNvSpPr>
            <a:spLocks noGrp="1"/>
          </p:cNvSpPr>
          <p:nvPr>
            <p:ph type="sldNum" idx="10"/>
          </p:nvPr>
        </p:nvSpPr>
        <p:spPr/>
        <p:txBody>
          <a:bodyPr/>
          <a:lstStyle>
            <a:lvl1pPr>
              <a:defRPr/>
            </a:lvl1pPr>
          </a:lstStyle>
          <a:p>
            <a:fld id="{E2FDD22C-9C86-426C-A79E-A21B005683B2}" type="slidenum">
              <a:rPr lang="fr-FR"/>
              <a:pPr/>
              <a:t>‹N°›</a:t>
            </a:fld>
            <a:endParaRPr lang="fr-FR"/>
          </a:p>
        </p:txBody>
      </p:sp>
    </p:spTree>
    <p:extLst>
      <p:ext uri="{BB962C8B-B14F-4D97-AF65-F5344CB8AC3E}">
        <p14:creationId xmlns:p14="http://schemas.microsoft.com/office/powerpoint/2010/main" val="3021637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u numéro de diapositive 4"/>
          <p:cNvSpPr>
            <a:spLocks noGrp="1"/>
          </p:cNvSpPr>
          <p:nvPr>
            <p:ph type="sldNum" idx="10"/>
          </p:nvPr>
        </p:nvSpPr>
        <p:spPr/>
        <p:txBody>
          <a:bodyPr/>
          <a:lstStyle>
            <a:lvl1pPr>
              <a:defRPr/>
            </a:lvl1pPr>
          </a:lstStyle>
          <a:p>
            <a:fld id="{72B62848-10DC-43F8-BA6B-7A9F7EFCD0B1}" type="slidenum">
              <a:rPr lang="fr-FR"/>
              <a:pPr/>
              <a:t>‹N°›</a:t>
            </a:fld>
            <a:endParaRPr lang="fr-FR"/>
          </a:p>
        </p:txBody>
      </p:sp>
    </p:spTree>
    <p:extLst>
      <p:ext uri="{BB962C8B-B14F-4D97-AF65-F5344CB8AC3E}">
        <p14:creationId xmlns:p14="http://schemas.microsoft.com/office/powerpoint/2010/main" val="1880296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57200" y="128588"/>
            <a:ext cx="8228013" cy="1433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smtClean="0"/>
              <a:t>Cliquez pour éditer le format du texte-titre</a:t>
            </a:r>
          </a:p>
        </p:txBody>
      </p:sp>
      <p:sp>
        <p:nvSpPr>
          <p:cNvPr id="1026" name="Rectangle 2"/>
          <p:cNvSpPr>
            <a:spLocks noGrp="1" noChangeArrowheads="1"/>
          </p:cNvSpPr>
          <p:nvPr>
            <p:ph type="body" idx="1"/>
          </p:nvPr>
        </p:nvSpPr>
        <p:spPr bwMode="auto">
          <a:xfrm>
            <a:off x="457200" y="1600200"/>
            <a:ext cx="8228013"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smtClean="0"/>
              <a:t>Cliquez pour éditer le format du plan de texte</a:t>
            </a:r>
          </a:p>
          <a:p>
            <a:pPr lvl="1"/>
            <a:r>
              <a:rPr lang="en-GB" smtClean="0"/>
              <a:t>Second niveau de plan</a:t>
            </a:r>
          </a:p>
          <a:p>
            <a:pPr lvl="2"/>
            <a:r>
              <a:rPr lang="en-GB" smtClean="0"/>
              <a:t>Troisième niveau de plan</a:t>
            </a:r>
          </a:p>
          <a:p>
            <a:pPr lvl="3"/>
            <a:r>
              <a:rPr lang="en-GB" smtClean="0"/>
              <a:t>Quatrième niveau de plan</a:t>
            </a:r>
          </a:p>
          <a:p>
            <a:pPr lvl="4"/>
            <a:r>
              <a:rPr lang="en-GB" smtClean="0"/>
              <a:t>Cinquième niveau de plan</a:t>
            </a:r>
          </a:p>
          <a:p>
            <a:pPr lvl="4"/>
            <a:r>
              <a:rPr lang="en-GB" smtClean="0"/>
              <a:t>Sixième niveau de plan</a:t>
            </a:r>
          </a:p>
          <a:p>
            <a:pPr lvl="4"/>
            <a:r>
              <a:rPr lang="en-GB" smtClean="0"/>
              <a:t>Septième niveau de plan</a:t>
            </a:r>
          </a:p>
          <a:p>
            <a:pPr lvl="4"/>
            <a:r>
              <a:rPr lang="en-GB" smtClean="0"/>
              <a:t>Huitième niveau de plan</a:t>
            </a:r>
          </a:p>
          <a:p>
            <a:pPr lvl="4"/>
            <a:r>
              <a:rPr lang="en-GB" smtClean="0"/>
              <a:t>Neuvième niveau de plan</a:t>
            </a:r>
          </a:p>
        </p:txBody>
      </p:sp>
      <p:sp>
        <p:nvSpPr>
          <p:cNvPr id="1027" name="Text Box 3"/>
          <p:cNvSpPr txBox="1">
            <a:spLocks noChangeArrowheads="1"/>
          </p:cNvSpPr>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sp>
        <p:nvSpPr>
          <p:cNvPr id="1028" name="Text Box 4"/>
          <p:cNvSpPr txBox="1">
            <a:spLocks noChangeArrowheads="1"/>
          </p:cNvSpPr>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sp>
        <p:nvSpPr>
          <p:cNvPr id="1029" name="Rectangle 5"/>
          <p:cNvSpPr>
            <a:spLocks noGrp="1" noChangeArrowheads="1"/>
          </p:cNvSpPr>
          <p:nvPr>
            <p:ph type="sldNum"/>
          </p:nvPr>
        </p:nvSpPr>
        <p:spPr bwMode="auto">
          <a:xfrm>
            <a:off x="6553200" y="6245225"/>
            <a:ext cx="2132013"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defRPr>
            </a:lvl1pPr>
          </a:lstStyle>
          <a:p>
            <a:fld id="{AC161659-0639-4EAF-AA58-A943EB47910C}" type="slidenum">
              <a:rPr lang="fr-F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6" charset="0"/>
        <a:defRPr sz="2800">
          <a:solidFill>
            <a:srgbClr val="000000"/>
          </a:solidFill>
          <a:latin typeface="+mn-lt"/>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6" charset="0"/>
        <a:defRPr sz="2400">
          <a:solidFill>
            <a:srgbClr val="000000"/>
          </a:solidFill>
          <a:latin typeface="+mn-lt"/>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7.emf"/></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825" y="5135563"/>
            <a:ext cx="1095375" cy="11779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7" name="Text Box 5"/>
          <p:cNvSpPr txBox="1">
            <a:spLocks noChangeArrowheads="1"/>
          </p:cNvSpPr>
          <p:nvPr/>
        </p:nvSpPr>
        <p:spPr bwMode="auto">
          <a:xfrm>
            <a:off x="468313" y="549275"/>
            <a:ext cx="7989887" cy="5111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9pPr>
          </a:lstStyle>
          <a:p>
            <a:pPr algn="ctr">
              <a:buClrTx/>
              <a:buFontTx/>
              <a:buNone/>
            </a:pPr>
            <a:r>
              <a:rPr lang="fr-FR" sz="4400" b="1"/>
              <a:t/>
            </a:r>
            <a:br>
              <a:rPr lang="fr-FR" sz="4400" b="1"/>
            </a:br>
            <a:r>
              <a:rPr lang="fr-FR" sz="5400" b="1">
                <a:solidFill>
                  <a:srgbClr val="00B050"/>
                </a:solidFill>
              </a:rPr>
              <a:t>LA DEMARCHE DE PREVENTION</a:t>
            </a:r>
            <a:r>
              <a:rPr lang="fr-FR" sz="4000" b="1"/>
              <a:t/>
            </a:r>
            <a:br>
              <a:rPr lang="fr-FR" sz="4000" b="1"/>
            </a:br>
            <a:r>
              <a:rPr lang="fr-FR" sz="4400" b="1">
                <a:solidFill>
                  <a:srgbClr val="66FF33"/>
                </a:solidFill>
              </a:rPr>
              <a:t>	</a:t>
            </a:r>
          </a:p>
        </p:txBody>
      </p:sp>
      <p:pic>
        <p:nvPicPr>
          <p:cNvPr id="7" name="Picture 1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482" y="332656"/>
            <a:ext cx="777682" cy="859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 Box 4"/>
          <p:cNvSpPr txBox="1">
            <a:spLocks noChangeArrowheads="1"/>
          </p:cNvSpPr>
          <p:nvPr/>
        </p:nvSpPr>
        <p:spPr bwMode="auto">
          <a:xfrm>
            <a:off x="7540817" y="6309276"/>
            <a:ext cx="991624" cy="246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9pPr>
          </a:lstStyle>
          <a:p>
            <a:pPr>
              <a:buClrTx/>
              <a:buFontTx/>
              <a:buNone/>
            </a:pPr>
            <a:r>
              <a:rPr lang="fr-FR" sz="1000" dirty="0">
                <a:latin typeface="Chiller" pitchFamily="80" charset="0"/>
              </a:rPr>
              <a:t>Année </a:t>
            </a:r>
            <a:r>
              <a:rPr lang="fr-FR" sz="1000" dirty="0" smtClean="0">
                <a:latin typeface="Chiller" pitchFamily="80" charset="0"/>
              </a:rPr>
              <a:t>2012/2013</a:t>
            </a:r>
            <a:endParaRPr lang="fr-FR" sz="1000" dirty="0">
              <a:latin typeface="Chiller" pitchFamily="80"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11" descr="http://trinome.ac-rouen.fr/LogoEN.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825" y="5135563"/>
            <a:ext cx="1095375"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à coins arrondis 1"/>
          <p:cNvSpPr/>
          <p:nvPr/>
        </p:nvSpPr>
        <p:spPr>
          <a:xfrm>
            <a:off x="925513" y="1611313"/>
            <a:ext cx="7535862" cy="3533775"/>
          </a:xfrm>
          <a:prstGeom prst="roundRect">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a:buFont typeface="+mj-lt"/>
              <a:buAutoNum type="arabicPeriod"/>
              <a:defRPr/>
            </a:pPr>
            <a:endParaRPr lang="fr-FR"/>
          </a:p>
        </p:txBody>
      </p:sp>
      <p:sp>
        <p:nvSpPr>
          <p:cNvPr id="3079" name="ZoneTexte 2"/>
          <p:cNvSpPr txBox="1">
            <a:spLocks noChangeArrowheads="1"/>
          </p:cNvSpPr>
          <p:nvPr/>
        </p:nvSpPr>
        <p:spPr bwMode="auto">
          <a:xfrm>
            <a:off x="2051050" y="434975"/>
            <a:ext cx="49688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fr-FR" sz="2400" b="1">
                <a:solidFill>
                  <a:srgbClr val="FF0000"/>
                </a:solidFill>
              </a:rPr>
              <a:t>PRINCIPE 1 : Eviter les risques</a:t>
            </a:r>
          </a:p>
          <a:p>
            <a:pPr algn="ctr" eaLnBrk="1" hangingPunct="1"/>
            <a:r>
              <a:rPr lang="fr-FR" sz="2400" b="1">
                <a:solidFill>
                  <a:srgbClr val="FF0000"/>
                </a:solidFill>
              </a:rPr>
              <a:t>Suppression du danger</a:t>
            </a:r>
          </a:p>
        </p:txBody>
      </p:sp>
      <p:sp>
        <p:nvSpPr>
          <p:cNvPr id="3080" name="Sous-titre 8"/>
          <p:cNvSpPr>
            <a:spLocks noGrp="1"/>
          </p:cNvSpPr>
          <p:nvPr>
            <p:ph type="subTitle" idx="1"/>
          </p:nvPr>
        </p:nvSpPr>
        <p:spPr>
          <a:xfrm>
            <a:off x="3527425" y="1700213"/>
            <a:ext cx="2016125" cy="504825"/>
          </a:xfrm>
        </p:spPr>
        <p:txBody>
          <a:bodyPr/>
          <a:lstStyle/>
          <a:p>
            <a:r>
              <a:rPr lang="fr-FR" dirty="0" smtClean="0"/>
              <a:t>Milieu </a:t>
            </a:r>
          </a:p>
        </p:txBody>
      </p:sp>
      <p:sp>
        <p:nvSpPr>
          <p:cNvPr id="13" name="Ellipse 12"/>
          <p:cNvSpPr/>
          <p:nvPr/>
        </p:nvSpPr>
        <p:spPr>
          <a:xfrm>
            <a:off x="1503363" y="2549525"/>
            <a:ext cx="3824287" cy="154622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4" name="Ellipse 13"/>
          <p:cNvSpPr/>
          <p:nvPr/>
        </p:nvSpPr>
        <p:spPr>
          <a:xfrm>
            <a:off x="3779838" y="2584450"/>
            <a:ext cx="4105275" cy="1474788"/>
          </a:xfrm>
          <a:prstGeom prst="ellipse">
            <a:avLst/>
          </a:prstGeom>
          <a:solidFill>
            <a:srgbClr val="CCFF66"/>
          </a:solidFill>
          <a:ln>
            <a:solidFill>
              <a:srgbClr val="CCFF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8" name="Ellipse 17"/>
          <p:cNvSpPr/>
          <p:nvPr/>
        </p:nvSpPr>
        <p:spPr>
          <a:xfrm>
            <a:off x="3779838" y="2708275"/>
            <a:ext cx="1522412" cy="1274763"/>
          </a:xfrm>
          <a:prstGeom prst="ellipse">
            <a:avLst/>
          </a:prstGeom>
          <a:solidFill>
            <a:srgbClr val="FF3300"/>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9" name="Explosion 1 18"/>
          <p:cNvSpPr/>
          <p:nvPr/>
        </p:nvSpPr>
        <p:spPr>
          <a:xfrm>
            <a:off x="3744913" y="2905125"/>
            <a:ext cx="1727200" cy="1474788"/>
          </a:xfrm>
          <a:prstGeom prst="irregularSeal1">
            <a:avLst/>
          </a:prstGeom>
          <a:solidFill>
            <a:srgbClr val="CC3399"/>
          </a:solidFill>
          <a:ln>
            <a:solidFill>
              <a:srgbClr val="CC33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cxnSp>
        <p:nvCxnSpPr>
          <p:cNvPr id="11" name="Connecteur droit avec flèche 10"/>
          <p:cNvCxnSpPr/>
          <p:nvPr/>
        </p:nvCxnSpPr>
        <p:spPr>
          <a:xfrm>
            <a:off x="4608513" y="3983038"/>
            <a:ext cx="0" cy="598487"/>
          </a:xfrm>
          <a:prstGeom prst="straightConnector1">
            <a:avLst/>
          </a:prstGeom>
          <a:ln w="57150">
            <a:solidFill>
              <a:srgbClr val="800000"/>
            </a:solidFill>
            <a:tailEnd type="arrow"/>
          </a:ln>
        </p:spPr>
        <p:style>
          <a:lnRef idx="1">
            <a:schemeClr val="accent1"/>
          </a:lnRef>
          <a:fillRef idx="0">
            <a:schemeClr val="accent1"/>
          </a:fillRef>
          <a:effectRef idx="0">
            <a:schemeClr val="accent1"/>
          </a:effectRef>
          <a:fontRef idx="minor">
            <a:schemeClr val="tx1"/>
          </a:fontRef>
        </p:style>
      </p:cxnSp>
      <p:sp>
        <p:nvSpPr>
          <p:cNvPr id="3086" name="ZoneTexte 16"/>
          <p:cNvSpPr txBox="1">
            <a:spLocks noChangeArrowheads="1"/>
          </p:cNvSpPr>
          <p:nvPr/>
        </p:nvSpPr>
        <p:spPr bwMode="auto">
          <a:xfrm>
            <a:off x="3940175" y="4581525"/>
            <a:ext cx="1506538" cy="36830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r-FR"/>
              <a:t>DOMMAGE</a:t>
            </a:r>
          </a:p>
        </p:txBody>
      </p:sp>
      <p:pic>
        <p:nvPicPr>
          <p:cNvPr id="3087" name="Picture 4">
            <a:hlinkClick r:id="" action="ppaction://noaction" highlightClick="1"/>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5075" y="2819400"/>
            <a:ext cx="1154113"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8" name="Picture 2" descr="http://www.blog-pour-emploi.com/wp-content/uploads/2010/01/travailleur_heureux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1500" y="2905125"/>
            <a:ext cx="1595438"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2" name="Groupe 31"/>
          <p:cNvGrpSpPr>
            <a:grpSpLocks/>
          </p:cNvGrpSpPr>
          <p:nvPr/>
        </p:nvGrpSpPr>
        <p:grpSpPr bwMode="auto">
          <a:xfrm>
            <a:off x="2424113" y="2708275"/>
            <a:ext cx="1274762" cy="1274763"/>
            <a:chOff x="2424312" y="2708920"/>
            <a:chExt cx="1275176" cy="1274548"/>
          </a:xfrm>
        </p:grpSpPr>
        <p:cxnSp>
          <p:nvCxnSpPr>
            <p:cNvPr id="26" name="Connecteur droit 25"/>
            <p:cNvCxnSpPr/>
            <p:nvPr/>
          </p:nvCxnSpPr>
          <p:spPr>
            <a:xfrm>
              <a:off x="2424312" y="2708920"/>
              <a:ext cx="1275176" cy="1263437"/>
            </a:xfrm>
            <a:prstGeom prst="line">
              <a:avLst/>
            </a:prstGeom>
            <a:ln w="76200">
              <a:solidFill>
                <a:srgbClr val="000099"/>
              </a:solidFill>
            </a:ln>
          </p:spPr>
          <p:style>
            <a:lnRef idx="1">
              <a:schemeClr val="accent1"/>
            </a:lnRef>
            <a:fillRef idx="0">
              <a:schemeClr val="accent1"/>
            </a:fillRef>
            <a:effectRef idx="0">
              <a:schemeClr val="accent1"/>
            </a:effectRef>
            <a:fontRef idx="minor">
              <a:schemeClr val="tx1"/>
            </a:fontRef>
          </p:style>
        </p:cxnSp>
        <p:cxnSp>
          <p:nvCxnSpPr>
            <p:cNvPr id="29" name="Connecteur droit 28"/>
            <p:cNvCxnSpPr/>
            <p:nvPr/>
          </p:nvCxnSpPr>
          <p:spPr>
            <a:xfrm flipV="1">
              <a:off x="2505300" y="2818440"/>
              <a:ext cx="1113199" cy="1165028"/>
            </a:xfrm>
            <a:prstGeom prst="line">
              <a:avLst/>
            </a:prstGeom>
            <a:ln w="76200">
              <a:solidFill>
                <a:srgbClr val="000099"/>
              </a:solidFill>
            </a:ln>
          </p:spPr>
          <p:style>
            <a:lnRef idx="1">
              <a:schemeClr val="accent1"/>
            </a:lnRef>
            <a:fillRef idx="0">
              <a:schemeClr val="accent1"/>
            </a:fillRef>
            <a:effectRef idx="0">
              <a:schemeClr val="accent1"/>
            </a:effectRef>
            <a:fontRef idx="minor">
              <a:schemeClr val="tx1"/>
            </a:fontRef>
          </p:style>
        </p:cxnSp>
      </p:grpSp>
      <p:grpSp>
        <p:nvGrpSpPr>
          <p:cNvPr id="37" name="Groupe 36"/>
          <p:cNvGrpSpPr>
            <a:grpSpLocks/>
          </p:cNvGrpSpPr>
          <p:nvPr/>
        </p:nvGrpSpPr>
        <p:grpSpPr bwMode="auto">
          <a:xfrm>
            <a:off x="4022725" y="4216400"/>
            <a:ext cx="1274763" cy="1274763"/>
            <a:chOff x="2424312" y="2708920"/>
            <a:chExt cx="1275176" cy="1274548"/>
          </a:xfrm>
        </p:grpSpPr>
        <p:cxnSp>
          <p:nvCxnSpPr>
            <p:cNvPr id="38" name="Connecteur droit 37"/>
            <p:cNvCxnSpPr/>
            <p:nvPr/>
          </p:nvCxnSpPr>
          <p:spPr>
            <a:xfrm>
              <a:off x="2424312" y="2708920"/>
              <a:ext cx="1275176" cy="1263437"/>
            </a:xfrm>
            <a:prstGeom prst="line">
              <a:avLst/>
            </a:prstGeom>
            <a:ln w="76200">
              <a:solidFill>
                <a:srgbClr val="000099"/>
              </a:solidFill>
            </a:ln>
          </p:spPr>
          <p:style>
            <a:lnRef idx="1">
              <a:schemeClr val="accent1"/>
            </a:lnRef>
            <a:fillRef idx="0">
              <a:schemeClr val="accent1"/>
            </a:fillRef>
            <a:effectRef idx="0">
              <a:schemeClr val="accent1"/>
            </a:effectRef>
            <a:fontRef idx="minor">
              <a:schemeClr val="tx1"/>
            </a:fontRef>
          </p:style>
        </p:cxnSp>
        <p:cxnSp>
          <p:nvCxnSpPr>
            <p:cNvPr id="39" name="Connecteur droit 38"/>
            <p:cNvCxnSpPr/>
            <p:nvPr/>
          </p:nvCxnSpPr>
          <p:spPr>
            <a:xfrm flipV="1">
              <a:off x="2505301" y="2818440"/>
              <a:ext cx="1113198" cy="1165028"/>
            </a:xfrm>
            <a:prstGeom prst="line">
              <a:avLst/>
            </a:prstGeom>
            <a:ln w="76200">
              <a:solidFill>
                <a:srgbClr val="000099"/>
              </a:solidFill>
            </a:ln>
          </p:spPr>
          <p:style>
            <a:lnRef idx="1">
              <a:schemeClr val="accent1"/>
            </a:lnRef>
            <a:fillRef idx="0">
              <a:schemeClr val="accent1"/>
            </a:fillRef>
            <a:effectRef idx="0">
              <a:schemeClr val="accent1"/>
            </a:effectRef>
            <a:fontRef idx="minor">
              <a:schemeClr val="tx1"/>
            </a:fontRef>
          </p:style>
        </p:cxnSp>
      </p:grpSp>
      <p:grpSp>
        <p:nvGrpSpPr>
          <p:cNvPr id="40" name="Groupe 39"/>
          <p:cNvGrpSpPr>
            <a:grpSpLocks/>
          </p:cNvGrpSpPr>
          <p:nvPr/>
        </p:nvGrpSpPr>
        <p:grpSpPr bwMode="auto">
          <a:xfrm>
            <a:off x="3941763" y="2921000"/>
            <a:ext cx="1274762" cy="1274763"/>
            <a:chOff x="2424312" y="2708920"/>
            <a:chExt cx="1275176" cy="1274548"/>
          </a:xfrm>
        </p:grpSpPr>
        <p:cxnSp>
          <p:nvCxnSpPr>
            <p:cNvPr id="41" name="Connecteur droit 40"/>
            <p:cNvCxnSpPr/>
            <p:nvPr/>
          </p:nvCxnSpPr>
          <p:spPr>
            <a:xfrm>
              <a:off x="2424312" y="2708920"/>
              <a:ext cx="1275176" cy="1263437"/>
            </a:xfrm>
            <a:prstGeom prst="line">
              <a:avLst/>
            </a:prstGeom>
            <a:ln w="76200">
              <a:solidFill>
                <a:srgbClr val="000099"/>
              </a:solidFill>
            </a:ln>
          </p:spPr>
          <p:style>
            <a:lnRef idx="1">
              <a:schemeClr val="accent1"/>
            </a:lnRef>
            <a:fillRef idx="0">
              <a:schemeClr val="accent1"/>
            </a:fillRef>
            <a:effectRef idx="0">
              <a:schemeClr val="accent1"/>
            </a:effectRef>
            <a:fontRef idx="minor">
              <a:schemeClr val="tx1"/>
            </a:fontRef>
          </p:style>
        </p:cxnSp>
        <p:cxnSp>
          <p:nvCxnSpPr>
            <p:cNvPr id="42" name="Connecteur droit 41"/>
            <p:cNvCxnSpPr/>
            <p:nvPr/>
          </p:nvCxnSpPr>
          <p:spPr>
            <a:xfrm flipV="1">
              <a:off x="2505300" y="2818440"/>
              <a:ext cx="1113199" cy="1165028"/>
            </a:xfrm>
            <a:prstGeom prst="line">
              <a:avLst/>
            </a:prstGeom>
            <a:ln w="76200">
              <a:solidFill>
                <a:srgbClr val="000099"/>
              </a:solidFill>
            </a:ln>
          </p:spPr>
          <p:style>
            <a:lnRef idx="1">
              <a:schemeClr val="accent1"/>
            </a:lnRef>
            <a:fillRef idx="0">
              <a:schemeClr val="accent1"/>
            </a:fillRef>
            <a:effectRef idx="0">
              <a:schemeClr val="accent1"/>
            </a:effectRef>
            <a:fontRef idx="minor">
              <a:schemeClr val="tx1"/>
            </a:fontRef>
          </p:style>
        </p:cxnSp>
      </p:grpSp>
      <p:pic>
        <p:nvPicPr>
          <p:cNvPr id="27" name="Picture 1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9482" y="332656"/>
            <a:ext cx="777682" cy="859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Text Box 4"/>
          <p:cNvSpPr txBox="1">
            <a:spLocks noChangeArrowheads="1"/>
          </p:cNvSpPr>
          <p:nvPr/>
        </p:nvSpPr>
        <p:spPr bwMode="auto">
          <a:xfrm>
            <a:off x="7540817" y="6309276"/>
            <a:ext cx="991624" cy="246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9pPr>
          </a:lstStyle>
          <a:p>
            <a:pPr>
              <a:buClrTx/>
              <a:buFontTx/>
              <a:buNone/>
            </a:pPr>
            <a:r>
              <a:rPr lang="fr-FR" sz="1000" dirty="0">
                <a:latin typeface="Chiller" pitchFamily="80" charset="0"/>
              </a:rPr>
              <a:t>Année </a:t>
            </a:r>
            <a:r>
              <a:rPr lang="fr-FR" sz="1000" dirty="0" smtClean="0">
                <a:latin typeface="Chiller" pitchFamily="80" charset="0"/>
              </a:rPr>
              <a:t>2012/2013</a:t>
            </a:r>
            <a:endParaRPr lang="fr-FR" sz="1000" dirty="0">
              <a:latin typeface="Chiller" pitchFamily="80" charset="0"/>
            </a:endParaRPr>
          </a:p>
        </p:txBody>
      </p:sp>
    </p:spTree>
    <p:extLst>
      <p:ext uri="{BB962C8B-B14F-4D97-AF65-F5344CB8AC3E}">
        <p14:creationId xmlns:p14="http://schemas.microsoft.com/office/powerpoint/2010/main" val="41830905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11" descr="http://trinome.ac-rouen.fr/LogoEN.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826" y="5589240"/>
            <a:ext cx="673492" cy="724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à coins arrondis 1"/>
          <p:cNvSpPr/>
          <p:nvPr/>
        </p:nvSpPr>
        <p:spPr>
          <a:xfrm>
            <a:off x="925513" y="1611313"/>
            <a:ext cx="7535862" cy="3533775"/>
          </a:xfrm>
          <a:prstGeom prst="roundRect">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4103" name="ZoneTexte 2"/>
          <p:cNvSpPr txBox="1">
            <a:spLocks noChangeArrowheads="1"/>
          </p:cNvSpPr>
          <p:nvPr/>
        </p:nvSpPr>
        <p:spPr bwMode="auto">
          <a:xfrm>
            <a:off x="2033588" y="211138"/>
            <a:ext cx="49688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fr-FR" sz="2400" b="1">
                <a:solidFill>
                  <a:srgbClr val="FF0000"/>
                </a:solidFill>
              </a:rPr>
              <a:t>PRINCIPE 1 : Eviter les risques</a:t>
            </a:r>
          </a:p>
          <a:p>
            <a:pPr algn="ctr" eaLnBrk="1" hangingPunct="1"/>
            <a:r>
              <a:rPr lang="fr-FR" sz="2400" b="1">
                <a:solidFill>
                  <a:srgbClr val="FF0000"/>
                </a:solidFill>
              </a:rPr>
              <a:t>Non exposition de la personne au danger </a:t>
            </a:r>
          </a:p>
        </p:txBody>
      </p:sp>
      <p:sp>
        <p:nvSpPr>
          <p:cNvPr id="4104" name="Sous-titre 8"/>
          <p:cNvSpPr>
            <a:spLocks noGrp="1"/>
          </p:cNvSpPr>
          <p:nvPr>
            <p:ph type="subTitle" idx="1"/>
          </p:nvPr>
        </p:nvSpPr>
        <p:spPr>
          <a:xfrm>
            <a:off x="3527425" y="1700213"/>
            <a:ext cx="2016125" cy="504825"/>
          </a:xfrm>
        </p:spPr>
        <p:txBody>
          <a:bodyPr/>
          <a:lstStyle/>
          <a:p>
            <a:r>
              <a:rPr lang="fr-FR" smtClean="0"/>
              <a:t>Milieu </a:t>
            </a:r>
          </a:p>
        </p:txBody>
      </p:sp>
      <p:sp>
        <p:nvSpPr>
          <p:cNvPr id="13" name="Ellipse 12"/>
          <p:cNvSpPr/>
          <p:nvPr/>
        </p:nvSpPr>
        <p:spPr>
          <a:xfrm>
            <a:off x="1503363" y="2549525"/>
            <a:ext cx="3824287" cy="154622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4" name="Ellipse 13"/>
          <p:cNvSpPr/>
          <p:nvPr/>
        </p:nvSpPr>
        <p:spPr>
          <a:xfrm>
            <a:off x="3779838" y="2584450"/>
            <a:ext cx="4105275" cy="1474788"/>
          </a:xfrm>
          <a:prstGeom prst="ellipse">
            <a:avLst/>
          </a:prstGeom>
          <a:solidFill>
            <a:srgbClr val="CCFF66"/>
          </a:solidFill>
          <a:ln>
            <a:solidFill>
              <a:srgbClr val="CCFF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8" name="Ellipse 17"/>
          <p:cNvSpPr/>
          <p:nvPr/>
        </p:nvSpPr>
        <p:spPr>
          <a:xfrm>
            <a:off x="3779838" y="2708275"/>
            <a:ext cx="1522412" cy="1274763"/>
          </a:xfrm>
          <a:prstGeom prst="ellipse">
            <a:avLst/>
          </a:prstGeom>
          <a:solidFill>
            <a:srgbClr val="FF3300"/>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9" name="Explosion 1 18"/>
          <p:cNvSpPr/>
          <p:nvPr/>
        </p:nvSpPr>
        <p:spPr>
          <a:xfrm>
            <a:off x="3744913" y="2905125"/>
            <a:ext cx="1727200" cy="1474788"/>
          </a:xfrm>
          <a:prstGeom prst="irregularSeal1">
            <a:avLst/>
          </a:prstGeom>
          <a:solidFill>
            <a:srgbClr val="CC3399"/>
          </a:solidFill>
          <a:ln>
            <a:solidFill>
              <a:srgbClr val="CC33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cxnSp>
        <p:nvCxnSpPr>
          <p:cNvPr id="11" name="Connecteur droit avec flèche 10"/>
          <p:cNvCxnSpPr/>
          <p:nvPr/>
        </p:nvCxnSpPr>
        <p:spPr>
          <a:xfrm>
            <a:off x="4608513" y="3983038"/>
            <a:ext cx="0" cy="598487"/>
          </a:xfrm>
          <a:prstGeom prst="straightConnector1">
            <a:avLst/>
          </a:prstGeom>
          <a:ln w="57150">
            <a:solidFill>
              <a:srgbClr val="800000"/>
            </a:solidFill>
            <a:tailEnd type="arrow"/>
          </a:ln>
        </p:spPr>
        <p:style>
          <a:lnRef idx="1">
            <a:schemeClr val="accent1"/>
          </a:lnRef>
          <a:fillRef idx="0">
            <a:schemeClr val="accent1"/>
          </a:fillRef>
          <a:effectRef idx="0">
            <a:schemeClr val="accent1"/>
          </a:effectRef>
          <a:fontRef idx="minor">
            <a:schemeClr val="tx1"/>
          </a:fontRef>
        </p:style>
      </p:cxnSp>
      <p:sp>
        <p:nvSpPr>
          <p:cNvPr id="4110" name="ZoneTexte 16"/>
          <p:cNvSpPr txBox="1">
            <a:spLocks noChangeArrowheads="1"/>
          </p:cNvSpPr>
          <p:nvPr/>
        </p:nvSpPr>
        <p:spPr bwMode="auto">
          <a:xfrm>
            <a:off x="3940175" y="4581525"/>
            <a:ext cx="1506538" cy="36830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r-FR"/>
              <a:t>DOMMAGE</a:t>
            </a:r>
          </a:p>
        </p:txBody>
      </p:sp>
      <p:pic>
        <p:nvPicPr>
          <p:cNvPr id="4111" name="Picture 4">
            <a:hlinkClick r:id="" action="ppaction://noaction" highlightClick="1"/>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5075" y="2819400"/>
            <a:ext cx="1154113"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2" name="Picture 2" descr="http://www.blog-pour-emploi.com/wp-content/uploads/2010/01/travailleur_heureux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1500" y="2905125"/>
            <a:ext cx="1595438"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2" name="Groupe 31"/>
          <p:cNvGrpSpPr>
            <a:grpSpLocks/>
          </p:cNvGrpSpPr>
          <p:nvPr/>
        </p:nvGrpSpPr>
        <p:grpSpPr bwMode="auto">
          <a:xfrm>
            <a:off x="5972175" y="2659063"/>
            <a:ext cx="1274763" cy="1274762"/>
            <a:chOff x="2424312" y="2708920"/>
            <a:chExt cx="1275176" cy="1274548"/>
          </a:xfrm>
        </p:grpSpPr>
        <p:cxnSp>
          <p:nvCxnSpPr>
            <p:cNvPr id="26" name="Connecteur droit 25"/>
            <p:cNvCxnSpPr/>
            <p:nvPr/>
          </p:nvCxnSpPr>
          <p:spPr>
            <a:xfrm>
              <a:off x="2424312" y="2708920"/>
              <a:ext cx="1275176" cy="1263438"/>
            </a:xfrm>
            <a:prstGeom prst="line">
              <a:avLst/>
            </a:prstGeom>
            <a:ln w="76200">
              <a:solidFill>
                <a:srgbClr val="000099"/>
              </a:solidFill>
            </a:ln>
          </p:spPr>
          <p:style>
            <a:lnRef idx="1">
              <a:schemeClr val="accent1"/>
            </a:lnRef>
            <a:fillRef idx="0">
              <a:schemeClr val="accent1"/>
            </a:fillRef>
            <a:effectRef idx="0">
              <a:schemeClr val="accent1"/>
            </a:effectRef>
            <a:fontRef idx="minor">
              <a:schemeClr val="tx1"/>
            </a:fontRef>
          </p:style>
        </p:cxnSp>
        <p:cxnSp>
          <p:nvCxnSpPr>
            <p:cNvPr id="29" name="Connecteur droit 28"/>
            <p:cNvCxnSpPr/>
            <p:nvPr/>
          </p:nvCxnSpPr>
          <p:spPr>
            <a:xfrm flipV="1">
              <a:off x="2505301" y="2818439"/>
              <a:ext cx="1113198" cy="1165029"/>
            </a:xfrm>
            <a:prstGeom prst="line">
              <a:avLst/>
            </a:prstGeom>
            <a:ln w="76200">
              <a:solidFill>
                <a:srgbClr val="000099"/>
              </a:solidFill>
            </a:ln>
          </p:spPr>
          <p:style>
            <a:lnRef idx="1">
              <a:schemeClr val="accent1"/>
            </a:lnRef>
            <a:fillRef idx="0">
              <a:schemeClr val="accent1"/>
            </a:fillRef>
            <a:effectRef idx="0">
              <a:schemeClr val="accent1"/>
            </a:effectRef>
            <a:fontRef idx="minor">
              <a:schemeClr val="tx1"/>
            </a:fontRef>
          </p:style>
        </p:cxnSp>
      </p:grpSp>
      <p:grpSp>
        <p:nvGrpSpPr>
          <p:cNvPr id="37" name="Groupe 36"/>
          <p:cNvGrpSpPr>
            <a:grpSpLocks/>
          </p:cNvGrpSpPr>
          <p:nvPr/>
        </p:nvGrpSpPr>
        <p:grpSpPr bwMode="auto">
          <a:xfrm>
            <a:off x="4022725" y="4216400"/>
            <a:ext cx="1274763" cy="1274763"/>
            <a:chOff x="2424312" y="2708920"/>
            <a:chExt cx="1275176" cy="1274548"/>
          </a:xfrm>
        </p:grpSpPr>
        <p:cxnSp>
          <p:nvCxnSpPr>
            <p:cNvPr id="38" name="Connecteur droit 37"/>
            <p:cNvCxnSpPr/>
            <p:nvPr/>
          </p:nvCxnSpPr>
          <p:spPr>
            <a:xfrm>
              <a:off x="2424312" y="2708920"/>
              <a:ext cx="1275176" cy="1263437"/>
            </a:xfrm>
            <a:prstGeom prst="line">
              <a:avLst/>
            </a:prstGeom>
            <a:ln w="76200">
              <a:solidFill>
                <a:srgbClr val="000099"/>
              </a:solidFill>
            </a:ln>
          </p:spPr>
          <p:style>
            <a:lnRef idx="1">
              <a:schemeClr val="accent1"/>
            </a:lnRef>
            <a:fillRef idx="0">
              <a:schemeClr val="accent1"/>
            </a:fillRef>
            <a:effectRef idx="0">
              <a:schemeClr val="accent1"/>
            </a:effectRef>
            <a:fontRef idx="minor">
              <a:schemeClr val="tx1"/>
            </a:fontRef>
          </p:style>
        </p:cxnSp>
        <p:cxnSp>
          <p:nvCxnSpPr>
            <p:cNvPr id="39" name="Connecteur droit 38"/>
            <p:cNvCxnSpPr/>
            <p:nvPr/>
          </p:nvCxnSpPr>
          <p:spPr>
            <a:xfrm flipV="1">
              <a:off x="2505301" y="2818440"/>
              <a:ext cx="1113198" cy="1165028"/>
            </a:xfrm>
            <a:prstGeom prst="line">
              <a:avLst/>
            </a:prstGeom>
            <a:ln w="76200">
              <a:solidFill>
                <a:srgbClr val="000099"/>
              </a:solidFill>
            </a:ln>
          </p:spPr>
          <p:style>
            <a:lnRef idx="1">
              <a:schemeClr val="accent1"/>
            </a:lnRef>
            <a:fillRef idx="0">
              <a:schemeClr val="accent1"/>
            </a:fillRef>
            <a:effectRef idx="0">
              <a:schemeClr val="accent1"/>
            </a:effectRef>
            <a:fontRef idx="minor">
              <a:schemeClr val="tx1"/>
            </a:fontRef>
          </p:style>
        </p:cxnSp>
      </p:grpSp>
      <p:grpSp>
        <p:nvGrpSpPr>
          <p:cNvPr id="40" name="Groupe 39"/>
          <p:cNvGrpSpPr>
            <a:grpSpLocks/>
          </p:cNvGrpSpPr>
          <p:nvPr/>
        </p:nvGrpSpPr>
        <p:grpSpPr bwMode="auto">
          <a:xfrm>
            <a:off x="3941763" y="2921000"/>
            <a:ext cx="1274762" cy="1274763"/>
            <a:chOff x="2424312" y="2708920"/>
            <a:chExt cx="1275176" cy="1274548"/>
          </a:xfrm>
        </p:grpSpPr>
        <p:cxnSp>
          <p:nvCxnSpPr>
            <p:cNvPr id="41" name="Connecteur droit 40"/>
            <p:cNvCxnSpPr/>
            <p:nvPr/>
          </p:nvCxnSpPr>
          <p:spPr>
            <a:xfrm>
              <a:off x="2424312" y="2708920"/>
              <a:ext cx="1275176" cy="1263437"/>
            </a:xfrm>
            <a:prstGeom prst="line">
              <a:avLst/>
            </a:prstGeom>
            <a:ln w="76200">
              <a:solidFill>
                <a:srgbClr val="000099"/>
              </a:solidFill>
            </a:ln>
          </p:spPr>
          <p:style>
            <a:lnRef idx="1">
              <a:schemeClr val="accent1"/>
            </a:lnRef>
            <a:fillRef idx="0">
              <a:schemeClr val="accent1"/>
            </a:fillRef>
            <a:effectRef idx="0">
              <a:schemeClr val="accent1"/>
            </a:effectRef>
            <a:fontRef idx="minor">
              <a:schemeClr val="tx1"/>
            </a:fontRef>
          </p:style>
        </p:cxnSp>
        <p:cxnSp>
          <p:nvCxnSpPr>
            <p:cNvPr id="42" name="Connecteur droit 41"/>
            <p:cNvCxnSpPr/>
            <p:nvPr/>
          </p:nvCxnSpPr>
          <p:spPr>
            <a:xfrm flipV="1">
              <a:off x="2505300" y="2818440"/>
              <a:ext cx="1113199" cy="1165028"/>
            </a:xfrm>
            <a:prstGeom prst="line">
              <a:avLst/>
            </a:prstGeom>
            <a:ln w="76200">
              <a:solidFill>
                <a:srgbClr val="000099"/>
              </a:solidFill>
            </a:ln>
          </p:spPr>
          <p:style>
            <a:lnRef idx="1">
              <a:schemeClr val="accent1"/>
            </a:lnRef>
            <a:fillRef idx="0">
              <a:schemeClr val="accent1"/>
            </a:fillRef>
            <a:effectRef idx="0">
              <a:schemeClr val="accent1"/>
            </a:effectRef>
            <a:fontRef idx="minor">
              <a:schemeClr val="tx1"/>
            </a:fontRef>
          </p:style>
        </p:cxnSp>
      </p:grpSp>
      <p:pic>
        <p:nvPicPr>
          <p:cNvPr id="27" name="Picture 1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9482" y="332656"/>
            <a:ext cx="777682" cy="859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Text Box 4"/>
          <p:cNvSpPr txBox="1">
            <a:spLocks noChangeArrowheads="1"/>
          </p:cNvSpPr>
          <p:nvPr/>
        </p:nvSpPr>
        <p:spPr bwMode="auto">
          <a:xfrm>
            <a:off x="7540817" y="6309276"/>
            <a:ext cx="991624" cy="246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9pPr>
          </a:lstStyle>
          <a:p>
            <a:pPr>
              <a:buClrTx/>
              <a:buFontTx/>
              <a:buNone/>
            </a:pPr>
            <a:r>
              <a:rPr lang="fr-FR" sz="1000" dirty="0">
                <a:latin typeface="Chiller" pitchFamily="80" charset="0"/>
              </a:rPr>
              <a:t>Année </a:t>
            </a:r>
            <a:r>
              <a:rPr lang="fr-FR" sz="1000" dirty="0" smtClean="0">
                <a:latin typeface="Chiller" pitchFamily="80" charset="0"/>
              </a:rPr>
              <a:t>2012/2013</a:t>
            </a:r>
            <a:endParaRPr lang="fr-FR" sz="1000" dirty="0">
              <a:latin typeface="Chiller" pitchFamily="80" charset="0"/>
            </a:endParaRPr>
          </a:p>
        </p:txBody>
      </p:sp>
    </p:spTree>
    <p:extLst>
      <p:ext uri="{BB962C8B-B14F-4D97-AF65-F5344CB8AC3E}">
        <p14:creationId xmlns:p14="http://schemas.microsoft.com/office/powerpoint/2010/main" val="39966918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826" y="5517232"/>
            <a:ext cx="740454" cy="796256"/>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149" name="Text Box 5"/>
          <p:cNvSpPr txBox="1">
            <a:spLocks noChangeArrowheads="1"/>
          </p:cNvSpPr>
          <p:nvPr/>
        </p:nvSpPr>
        <p:spPr bwMode="auto">
          <a:xfrm>
            <a:off x="2051050" y="434975"/>
            <a:ext cx="49688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9pPr>
          </a:lstStyle>
          <a:p>
            <a:pPr algn="ctr">
              <a:buClrTx/>
              <a:buFontTx/>
              <a:buNone/>
            </a:pPr>
            <a:r>
              <a:rPr lang="fr-FR" sz="2400" b="1">
                <a:solidFill>
                  <a:srgbClr val="FF0000"/>
                </a:solidFill>
              </a:rPr>
              <a:t>PRINCIPE 2 : Evaluation des risques non évitables </a:t>
            </a:r>
          </a:p>
        </p:txBody>
      </p:sp>
      <p:pic>
        <p:nvPicPr>
          <p:cNvPr id="615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050" y="1773238"/>
            <a:ext cx="8667750" cy="32099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 name="Picture 1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9482" y="332656"/>
            <a:ext cx="777682" cy="859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Box 4"/>
          <p:cNvSpPr txBox="1">
            <a:spLocks noChangeArrowheads="1"/>
          </p:cNvSpPr>
          <p:nvPr/>
        </p:nvSpPr>
        <p:spPr bwMode="auto">
          <a:xfrm>
            <a:off x="7540817" y="6309276"/>
            <a:ext cx="991624" cy="246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9pPr>
          </a:lstStyle>
          <a:p>
            <a:pPr>
              <a:buClrTx/>
              <a:buFontTx/>
              <a:buNone/>
            </a:pPr>
            <a:r>
              <a:rPr lang="fr-FR" sz="1000" dirty="0">
                <a:latin typeface="Chiller" pitchFamily="80" charset="0"/>
              </a:rPr>
              <a:t>Année </a:t>
            </a:r>
            <a:r>
              <a:rPr lang="fr-FR" sz="1000" dirty="0" smtClean="0">
                <a:latin typeface="Chiller" pitchFamily="80" charset="0"/>
              </a:rPr>
              <a:t>2012/2013</a:t>
            </a:r>
            <a:endParaRPr lang="fr-FR" sz="1000" dirty="0">
              <a:latin typeface="Chiller" pitchFamily="80"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826" y="5589240"/>
            <a:ext cx="673492" cy="72424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3" name="Text Box 5"/>
          <p:cNvSpPr txBox="1">
            <a:spLocks noChangeArrowheads="1"/>
          </p:cNvSpPr>
          <p:nvPr/>
        </p:nvSpPr>
        <p:spPr bwMode="auto">
          <a:xfrm>
            <a:off x="2051050" y="434975"/>
            <a:ext cx="49688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9pPr>
          </a:lstStyle>
          <a:p>
            <a:pPr algn="ctr">
              <a:buClrTx/>
              <a:buFontTx/>
              <a:buNone/>
            </a:pPr>
            <a:r>
              <a:rPr lang="fr-FR" sz="2400" b="1">
                <a:solidFill>
                  <a:srgbClr val="FF0000"/>
                </a:solidFill>
              </a:rPr>
              <a:t>PRINCIPE 2 : Evaluation des risques non évitables </a:t>
            </a:r>
          </a:p>
        </p:txBody>
      </p:sp>
      <p:pic>
        <p:nvPicPr>
          <p:cNvPr id="717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09738" y="1557338"/>
            <a:ext cx="7038975" cy="39131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 name="Picture 1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9482" y="332656"/>
            <a:ext cx="777682" cy="859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 Box 4"/>
          <p:cNvSpPr txBox="1">
            <a:spLocks noChangeArrowheads="1"/>
          </p:cNvSpPr>
          <p:nvPr/>
        </p:nvSpPr>
        <p:spPr bwMode="auto">
          <a:xfrm>
            <a:off x="7540817" y="6309276"/>
            <a:ext cx="991624" cy="246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9pPr>
          </a:lstStyle>
          <a:p>
            <a:pPr>
              <a:buClrTx/>
              <a:buFontTx/>
              <a:buNone/>
            </a:pPr>
            <a:r>
              <a:rPr lang="fr-FR" sz="1000" dirty="0">
                <a:latin typeface="Chiller" pitchFamily="80" charset="0"/>
              </a:rPr>
              <a:t>Année </a:t>
            </a:r>
            <a:r>
              <a:rPr lang="fr-FR" sz="1000" dirty="0" smtClean="0">
                <a:latin typeface="Chiller" pitchFamily="80" charset="0"/>
              </a:rPr>
              <a:t>2012/2013</a:t>
            </a:r>
            <a:endParaRPr lang="fr-FR" sz="1000" dirty="0">
              <a:latin typeface="Chiller" pitchFamily="80"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1"/>
          <p:cNvSpPr txBox="1">
            <a:spLocks noChangeArrowheads="1"/>
          </p:cNvSpPr>
          <p:nvPr/>
        </p:nvSpPr>
        <p:spPr bwMode="auto">
          <a:xfrm>
            <a:off x="993503" y="1988840"/>
            <a:ext cx="7523286" cy="7130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9pPr>
          </a:lstStyle>
          <a:p>
            <a:pPr algn="ctr">
              <a:buClrTx/>
              <a:buFontTx/>
              <a:buNone/>
            </a:pPr>
            <a:r>
              <a:rPr lang="fr-FR" sz="2400" b="1" dirty="0">
                <a:solidFill>
                  <a:srgbClr val="FF0000"/>
                </a:solidFill>
              </a:rPr>
              <a:t>PRINCIPE 4 : Adapter le travail à l’homme</a:t>
            </a:r>
            <a:br>
              <a:rPr lang="fr-FR" sz="2400" b="1" dirty="0">
                <a:solidFill>
                  <a:srgbClr val="FF0000"/>
                </a:solidFill>
              </a:rPr>
            </a:br>
            <a:endParaRPr lang="fr-FR" sz="2400" b="1" dirty="0">
              <a:solidFill>
                <a:srgbClr val="FF0000"/>
              </a:solidFill>
            </a:endParaRPr>
          </a:p>
        </p:txBody>
      </p:sp>
      <p:sp>
        <p:nvSpPr>
          <p:cNvPr id="9218" name="Text Box 2"/>
          <p:cNvSpPr txBox="1">
            <a:spLocks noChangeArrowheads="1"/>
          </p:cNvSpPr>
          <p:nvPr/>
        </p:nvSpPr>
        <p:spPr bwMode="auto">
          <a:xfrm>
            <a:off x="1658727" y="2500791"/>
            <a:ext cx="6192838" cy="9255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9pPr>
          </a:lstStyle>
          <a:p>
            <a:pPr algn="ctr">
              <a:buClrTx/>
              <a:buFontTx/>
              <a:buNone/>
            </a:pPr>
            <a:r>
              <a:rPr lang="fr-FR" dirty="0"/>
              <a:t>Concevoir les postes de travail et choisir les équipements, les méthodes de travail et de production pour limiter notamment le travail monotone, cadencé ou pénible</a:t>
            </a:r>
            <a:endParaRPr lang="fr-FR" dirty="0"/>
          </a:p>
        </p:txBody>
      </p:sp>
      <p:sp>
        <p:nvSpPr>
          <p:cNvPr id="9219" name="Text Box 3"/>
          <p:cNvSpPr txBox="1">
            <a:spLocks noChangeArrowheads="1"/>
          </p:cNvSpPr>
          <p:nvPr/>
        </p:nvSpPr>
        <p:spPr bwMode="auto">
          <a:xfrm>
            <a:off x="1098227" y="3789040"/>
            <a:ext cx="7561263"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9pPr>
          </a:lstStyle>
          <a:p>
            <a:pPr algn="ctr">
              <a:buClrTx/>
              <a:buFontTx/>
              <a:buNone/>
            </a:pPr>
            <a:r>
              <a:rPr lang="fr-FR" sz="2400" b="1" dirty="0">
                <a:solidFill>
                  <a:srgbClr val="FF0000"/>
                </a:solidFill>
              </a:rPr>
              <a:t>PRINCIPE 5  : Tenir compte des évolutions </a:t>
            </a:r>
          </a:p>
        </p:txBody>
      </p:sp>
      <p:sp>
        <p:nvSpPr>
          <p:cNvPr id="9220" name="Text Box 4"/>
          <p:cNvSpPr txBox="1">
            <a:spLocks noChangeArrowheads="1"/>
          </p:cNvSpPr>
          <p:nvPr/>
        </p:nvSpPr>
        <p:spPr bwMode="auto">
          <a:xfrm>
            <a:off x="984356" y="4309740"/>
            <a:ext cx="7777163"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9pPr>
          </a:lstStyle>
          <a:p>
            <a:pPr algn="ctr">
              <a:buClrTx/>
              <a:buFontTx/>
              <a:buNone/>
            </a:pPr>
            <a:r>
              <a:rPr lang="fr-FR" dirty="0"/>
              <a:t>Adapter les situations de travail au </a:t>
            </a:r>
            <a:r>
              <a:rPr lang="fr-FR" dirty="0" smtClean="0"/>
              <a:t>progrès </a:t>
            </a:r>
            <a:r>
              <a:rPr lang="fr-FR" dirty="0"/>
              <a:t>techniques et scientifiques</a:t>
            </a:r>
          </a:p>
        </p:txBody>
      </p:sp>
      <p:sp>
        <p:nvSpPr>
          <p:cNvPr id="6" name="Text Box 1"/>
          <p:cNvSpPr txBox="1">
            <a:spLocks noChangeArrowheads="1"/>
          </p:cNvSpPr>
          <p:nvPr/>
        </p:nvSpPr>
        <p:spPr bwMode="auto">
          <a:xfrm>
            <a:off x="1115615" y="836712"/>
            <a:ext cx="7671415" cy="5845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9pPr>
          </a:lstStyle>
          <a:p>
            <a:pPr algn="ctr">
              <a:buClrTx/>
              <a:buFontTx/>
              <a:buNone/>
            </a:pPr>
            <a:r>
              <a:rPr lang="fr-FR" sz="2400" b="1" dirty="0">
                <a:solidFill>
                  <a:srgbClr val="FF0000"/>
                </a:solidFill>
              </a:rPr>
              <a:t>PRINCIPE 3 : Combattre les risques à la source</a:t>
            </a:r>
            <a:br>
              <a:rPr lang="fr-FR" sz="2400" b="1" dirty="0">
                <a:solidFill>
                  <a:srgbClr val="FF0000"/>
                </a:solidFill>
              </a:rPr>
            </a:br>
            <a:endParaRPr lang="fr-FR" sz="2400" b="1" dirty="0">
              <a:solidFill>
                <a:srgbClr val="FF0000"/>
              </a:solidFill>
            </a:endParaRPr>
          </a:p>
        </p:txBody>
      </p:sp>
      <p:sp>
        <p:nvSpPr>
          <p:cNvPr id="7" name="Text Box 2"/>
          <p:cNvSpPr txBox="1">
            <a:spLocks noChangeArrowheads="1"/>
          </p:cNvSpPr>
          <p:nvPr/>
        </p:nvSpPr>
        <p:spPr bwMode="auto">
          <a:xfrm>
            <a:off x="1174779" y="1128973"/>
            <a:ext cx="7632848" cy="648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9pPr>
          </a:lstStyle>
          <a:p>
            <a:pPr algn="ctr">
              <a:buClrTx/>
              <a:buFontTx/>
              <a:buNone/>
            </a:pPr>
            <a:r>
              <a:rPr lang="fr-FR" dirty="0"/>
              <a:t>Agir « au plus de près de la source d’émission » pour éviter la situation dangereuse</a:t>
            </a:r>
          </a:p>
        </p:txBody>
      </p:sp>
      <p:pic>
        <p:nvPicPr>
          <p:cNvPr id="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826" y="5661248"/>
            <a:ext cx="606530" cy="65224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1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8961" y="406846"/>
            <a:ext cx="777682" cy="859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 Box 4"/>
          <p:cNvSpPr txBox="1">
            <a:spLocks noChangeArrowheads="1"/>
          </p:cNvSpPr>
          <p:nvPr/>
        </p:nvSpPr>
        <p:spPr bwMode="auto">
          <a:xfrm>
            <a:off x="7540817" y="6309276"/>
            <a:ext cx="991624" cy="246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9pPr>
          </a:lstStyle>
          <a:p>
            <a:pPr>
              <a:buClrTx/>
              <a:buFontTx/>
              <a:buNone/>
            </a:pPr>
            <a:r>
              <a:rPr lang="fr-FR" sz="1000" dirty="0">
                <a:latin typeface="Chiller" pitchFamily="80" charset="0"/>
              </a:rPr>
              <a:t>Année </a:t>
            </a:r>
            <a:r>
              <a:rPr lang="fr-FR" sz="1000" dirty="0" smtClean="0">
                <a:latin typeface="Chiller" pitchFamily="80" charset="0"/>
              </a:rPr>
              <a:t>2012/2013</a:t>
            </a:r>
            <a:endParaRPr lang="fr-FR" sz="1000" dirty="0">
              <a:latin typeface="Chiller" pitchFamily="80"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2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2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7" grpId="0"/>
      <p:bldP spid="9218" grpId="0"/>
      <p:bldP spid="9219" grpId="0"/>
      <p:bldP spid="9220"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p:cNvSpPr txBox="1">
            <a:spLocks noChangeArrowheads="1"/>
          </p:cNvSpPr>
          <p:nvPr/>
        </p:nvSpPr>
        <p:spPr bwMode="auto">
          <a:xfrm>
            <a:off x="1043608" y="274638"/>
            <a:ext cx="7643192"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9pPr>
          </a:lstStyle>
          <a:p>
            <a:pPr algn="ctr">
              <a:buClrTx/>
              <a:buFontTx/>
              <a:buNone/>
            </a:pPr>
            <a:r>
              <a:rPr lang="fr-FR" sz="2400" b="1" dirty="0">
                <a:solidFill>
                  <a:srgbClr val="FF0000"/>
                </a:solidFill>
              </a:rPr>
              <a:t>PRINCIPE 6 : Remplacer ce qui est dangereux</a:t>
            </a:r>
            <a:br>
              <a:rPr lang="fr-FR" sz="2400" b="1" dirty="0">
                <a:solidFill>
                  <a:srgbClr val="FF0000"/>
                </a:solidFill>
              </a:rPr>
            </a:br>
            <a:endParaRPr lang="fr-FR" sz="2400" b="1" dirty="0">
              <a:solidFill>
                <a:srgbClr val="FF0000"/>
              </a:solidFill>
            </a:endParaRPr>
          </a:p>
        </p:txBody>
      </p:sp>
      <p:sp>
        <p:nvSpPr>
          <p:cNvPr id="10242" name="Text Box 2"/>
          <p:cNvSpPr txBox="1">
            <a:spLocks noChangeArrowheads="1"/>
          </p:cNvSpPr>
          <p:nvPr/>
        </p:nvSpPr>
        <p:spPr bwMode="auto">
          <a:xfrm>
            <a:off x="1368425" y="981075"/>
            <a:ext cx="6192838" cy="9255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9pPr>
          </a:lstStyle>
          <a:p>
            <a:pPr algn="ctr">
              <a:buClrTx/>
              <a:buFontTx/>
              <a:buNone/>
            </a:pPr>
            <a:r>
              <a:rPr lang="fr-FR" dirty="0"/>
              <a:t>Éviter l’utilisation de procédés ou de produits dangereux lorsqu’un même résultat peut être obtenu avec une méthode présentant des dangers moindres </a:t>
            </a:r>
            <a:endParaRPr lang="fr-FR" dirty="0"/>
          </a:p>
        </p:txBody>
      </p:sp>
      <p:sp>
        <p:nvSpPr>
          <p:cNvPr id="10243" name="Text Box 3"/>
          <p:cNvSpPr txBox="1">
            <a:spLocks noChangeArrowheads="1"/>
          </p:cNvSpPr>
          <p:nvPr/>
        </p:nvSpPr>
        <p:spPr bwMode="auto">
          <a:xfrm>
            <a:off x="693419" y="4034145"/>
            <a:ext cx="75612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9pPr>
          </a:lstStyle>
          <a:p>
            <a:pPr algn="ctr">
              <a:buClrTx/>
              <a:buFontTx/>
              <a:buNone/>
            </a:pPr>
            <a:r>
              <a:rPr lang="fr-FR" sz="2400" b="1" dirty="0">
                <a:solidFill>
                  <a:srgbClr val="FF0000"/>
                </a:solidFill>
              </a:rPr>
              <a:t>PRINCIPE </a:t>
            </a:r>
            <a:r>
              <a:rPr lang="fr-FR" sz="2400" b="1" dirty="0" smtClean="0">
                <a:solidFill>
                  <a:srgbClr val="FF0000"/>
                </a:solidFill>
              </a:rPr>
              <a:t>8  </a:t>
            </a:r>
            <a:r>
              <a:rPr lang="fr-FR" sz="2400" b="1" dirty="0">
                <a:solidFill>
                  <a:srgbClr val="FF0000"/>
                </a:solidFill>
              </a:rPr>
              <a:t>: Prendre des mesures de protection </a:t>
            </a:r>
          </a:p>
        </p:txBody>
      </p:sp>
      <p:sp>
        <p:nvSpPr>
          <p:cNvPr id="10244" name="Text Box 4"/>
          <p:cNvSpPr txBox="1">
            <a:spLocks noChangeArrowheads="1"/>
          </p:cNvSpPr>
          <p:nvPr/>
        </p:nvSpPr>
        <p:spPr bwMode="auto">
          <a:xfrm>
            <a:off x="1812966" y="4590324"/>
            <a:ext cx="5322168" cy="648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9pPr>
          </a:lstStyle>
          <a:p>
            <a:pPr algn="just">
              <a:buClrTx/>
              <a:buFontTx/>
              <a:buNone/>
            </a:pPr>
            <a:r>
              <a:rPr lang="fr-FR" dirty="0"/>
              <a:t>Equipements de Protection Collective (EPC)</a:t>
            </a:r>
          </a:p>
          <a:p>
            <a:pPr algn="just">
              <a:buClrTx/>
              <a:buFontTx/>
              <a:buNone/>
            </a:pPr>
            <a:r>
              <a:rPr lang="fr-FR" dirty="0"/>
              <a:t>Equipements de Protection Individuelle (EPI)</a:t>
            </a:r>
          </a:p>
        </p:txBody>
      </p:sp>
      <p:sp>
        <p:nvSpPr>
          <p:cNvPr id="10245" name="Text Box 5"/>
          <p:cNvSpPr txBox="1">
            <a:spLocks noChangeArrowheads="1"/>
          </p:cNvSpPr>
          <p:nvPr/>
        </p:nvSpPr>
        <p:spPr bwMode="auto">
          <a:xfrm>
            <a:off x="967092" y="5429325"/>
            <a:ext cx="75612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9pPr>
          </a:lstStyle>
          <a:p>
            <a:pPr algn="ctr">
              <a:buClrTx/>
              <a:buFontTx/>
              <a:buNone/>
            </a:pPr>
            <a:r>
              <a:rPr lang="fr-FR" sz="2400" b="1" dirty="0">
                <a:solidFill>
                  <a:srgbClr val="FF0000"/>
                </a:solidFill>
              </a:rPr>
              <a:t>PRINCIPE </a:t>
            </a:r>
            <a:r>
              <a:rPr lang="fr-FR" sz="2400" b="1" dirty="0" smtClean="0">
                <a:solidFill>
                  <a:srgbClr val="FF0000"/>
                </a:solidFill>
              </a:rPr>
              <a:t>9  </a:t>
            </a:r>
            <a:r>
              <a:rPr lang="fr-FR" sz="2400" b="1" dirty="0">
                <a:solidFill>
                  <a:srgbClr val="FF0000"/>
                </a:solidFill>
              </a:rPr>
              <a:t>: Former et informer</a:t>
            </a:r>
          </a:p>
        </p:txBody>
      </p:sp>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826" y="5661248"/>
            <a:ext cx="606530" cy="65224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 name="Picture 1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482" y="332656"/>
            <a:ext cx="777682" cy="859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Box 4"/>
          <p:cNvSpPr txBox="1">
            <a:spLocks noChangeArrowheads="1"/>
          </p:cNvSpPr>
          <p:nvPr/>
        </p:nvSpPr>
        <p:spPr bwMode="auto">
          <a:xfrm>
            <a:off x="7540817" y="6309276"/>
            <a:ext cx="991624" cy="246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9pPr>
          </a:lstStyle>
          <a:p>
            <a:pPr>
              <a:buClrTx/>
              <a:buFontTx/>
              <a:buNone/>
            </a:pPr>
            <a:r>
              <a:rPr lang="fr-FR" sz="1000" dirty="0">
                <a:latin typeface="Chiller" pitchFamily="80" charset="0"/>
              </a:rPr>
              <a:t>Année </a:t>
            </a:r>
            <a:r>
              <a:rPr lang="fr-FR" sz="1000" dirty="0" smtClean="0">
                <a:latin typeface="Chiller" pitchFamily="80" charset="0"/>
              </a:rPr>
              <a:t>2012/2013</a:t>
            </a:r>
            <a:endParaRPr lang="fr-FR" sz="1000" dirty="0">
              <a:latin typeface="Chiller" pitchFamily="80" charset="0"/>
            </a:endParaRPr>
          </a:p>
        </p:txBody>
      </p:sp>
      <p:sp>
        <p:nvSpPr>
          <p:cNvPr id="10" name="Text Box 3"/>
          <p:cNvSpPr txBox="1">
            <a:spLocks noChangeArrowheads="1"/>
          </p:cNvSpPr>
          <p:nvPr/>
        </p:nvSpPr>
        <p:spPr bwMode="auto">
          <a:xfrm>
            <a:off x="693419" y="2132856"/>
            <a:ext cx="75612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9pPr>
          </a:lstStyle>
          <a:p>
            <a:pPr algn="ctr">
              <a:buClrTx/>
              <a:buFontTx/>
              <a:buNone/>
            </a:pPr>
            <a:r>
              <a:rPr lang="fr-FR" sz="2400" b="1" dirty="0">
                <a:solidFill>
                  <a:srgbClr val="FF0000"/>
                </a:solidFill>
              </a:rPr>
              <a:t>PRINCIPE </a:t>
            </a:r>
            <a:r>
              <a:rPr lang="fr-FR" sz="2400" b="1" dirty="0">
                <a:solidFill>
                  <a:srgbClr val="FF0000"/>
                </a:solidFill>
              </a:rPr>
              <a:t>7</a:t>
            </a:r>
            <a:r>
              <a:rPr lang="fr-FR" sz="2400" b="1" dirty="0" smtClean="0">
                <a:solidFill>
                  <a:srgbClr val="FF0000"/>
                </a:solidFill>
              </a:rPr>
              <a:t>  </a:t>
            </a:r>
            <a:r>
              <a:rPr lang="fr-FR" sz="2400" b="1" dirty="0">
                <a:solidFill>
                  <a:srgbClr val="FF0000"/>
                </a:solidFill>
              </a:rPr>
              <a:t>: </a:t>
            </a:r>
            <a:r>
              <a:rPr lang="fr-FR" sz="2400" b="1" dirty="0">
                <a:solidFill>
                  <a:srgbClr val="FF0000"/>
                </a:solidFill>
              </a:rPr>
              <a:t>P</a:t>
            </a:r>
            <a:r>
              <a:rPr lang="fr-FR" sz="2400" b="1" dirty="0" smtClean="0">
                <a:solidFill>
                  <a:srgbClr val="FF0000"/>
                </a:solidFill>
              </a:rPr>
              <a:t>lanifier la prévention </a:t>
            </a:r>
            <a:r>
              <a:rPr lang="fr-FR" sz="2400" b="1" dirty="0" smtClean="0">
                <a:solidFill>
                  <a:srgbClr val="FF0000"/>
                </a:solidFill>
              </a:rPr>
              <a:t> </a:t>
            </a:r>
            <a:endParaRPr lang="fr-FR" sz="2400" b="1" dirty="0">
              <a:solidFill>
                <a:srgbClr val="FF0000"/>
              </a:solidFill>
            </a:endParaRPr>
          </a:p>
        </p:txBody>
      </p:sp>
      <p:sp>
        <p:nvSpPr>
          <p:cNvPr id="13" name="Text Box 4"/>
          <p:cNvSpPr txBox="1">
            <a:spLocks noChangeArrowheads="1"/>
          </p:cNvSpPr>
          <p:nvPr/>
        </p:nvSpPr>
        <p:spPr bwMode="auto">
          <a:xfrm>
            <a:off x="539483" y="2599712"/>
            <a:ext cx="8147317" cy="12025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9pPr>
          </a:lstStyle>
          <a:p>
            <a:pPr algn="just">
              <a:buClrTx/>
              <a:buFontTx/>
              <a:buNone/>
            </a:pPr>
            <a:r>
              <a:rPr lang="fr-FR" dirty="0"/>
              <a:t>Intégrer dans un ensemble cohérent la technique, l’organisation du travail, les conditions de travail, les relations sociales et l’environnement. En cas d’intervention de plusieurs entreprises sur un même lieu, organiser la prévention en commun</a:t>
            </a:r>
            <a:endParaRPr lang="fr-FR"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4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24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2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1" grpId="0"/>
      <p:bldP spid="10242" grpId="0"/>
      <p:bldP spid="10243" grpId="0"/>
      <p:bldP spid="10244" grpId="0"/>
      <p:bldP spid="10245" grpId="0"/>
      <p:bldP spid="10"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826" y="5661248"/>
            <a:ext cx="606530" cy="65224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268" name="Text Box 4"/>
          <p:cNvSpPr txBox="1">
            <a:spLocks noChangeArrowheads="1"/>
          </p:cNvSpPr>
          <p:nvPr/>
        </p:nvSpPr>
        <p:spPr bwMode="auto">
          <a:xfrm>
            <a:off x="7540817" y="6309276"/>
            <a:ext cx="991624" cy="246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9pPr>
          </a:lstStyle>
          <a:p>
            <a:pPr>
              <a:buClrTx/>
              <a:buFontTx/>
              <a:buNone/>
            </a:pPr>
            <a:r>
              <a:rPr lang="fr-FR" sz="1000" dirty="0">
                <a:latin typeface="Chiller" pitchFamily="80" charset="0"/>
              </a:rPr>
              <a:t>Année </a:t>
            </a:r>
            <a:r>
              <a:rPr lang="fr-FR" sz="1000" dirty="0" smtClean="0">
                <a:latin typeface="Chiller" pitchFamily="80" charset="0"/>
              </a:rPr>
              <a:t>2012/2013</a:t>
            </a:r>
            <a:endParaRPr lang="fr-FR" sz="1000" dirty="0">
              <a:latin typeface="Chiller" pitchFamily="80" charset="0"/>
            </a:endParaRPr>
          </a:p>
        </p:txBody>
      </p:sp>
      <p:sp>
        <p:nvSpPr>
          <p:cNvPr id="11269" name="Text Box 5"/>
          <p:cNvSpPr txBox="1">
            <a:spLocks noChangeArrowheads="1"/>
          </p:cNvSpPr>
          <p:nvPr/>
        </p:nvSpPr>
        <p:spPr bwMode="auto">
          <a:xfrm>
            <a:off x="1619672" y="573988"/>
            <a:ext cx="6743466" cy="5034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9pPr>
          </a:lstStyle>
          <a:p>
            <a:pPr>
              <a:buClrTx/>
              <a:buFontTx/>
              <a:buNone/>
            </a:pPr>
            <a:r>
              <a:rPr lang="fr-FR" sz="2400" b="1" dirty="0">
                <a:solidFill>
                  <a:srgbClr val="FF0000"/>
                </a:solidFill>
              </a:rPr>
              <a:t>PRINCIPES GENERAUX DE LA PREVENTION </a:t>
            </a:r>
            <a:endParaRPr lang="fr-FR" sz="2000" b="1" dirty="0"/>
          </a:p>
        </p:txBody>
      </p:sp>
      <p:graphicFrame>
        <p:nvGraphicFramePr>
          <p:cNvPr id="2" name="Diagramme 1"/>
          <p:cNvGraphicFramePr/>
          <p:nvPr>
            <p:extLst>
              <p:ext uri="{D42A27DB-BD31-4B8C-83A1-F6EECF244321}">
                <p14:modId xmlns:p14="http://schemas.microsoft.com/office/powerpoint/2010/main" val="2482815938"/>
              </p:ext>
            </p:extLst>
          </p:nvPr>
        </p:nvGraphicFramePr>
        <p:xfrm>
          <a:off x="539482" y="1310481"/>
          <a:ext cx="8136904" cy="51260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8" name="Picture 18"/>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39482" y="332656"/>
            <a:ext cx="777682" cy="859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Thème Office">
  <a:themeElements>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hème Offic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hèm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hèm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hèm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hèm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hèm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hèm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2511</TotalTime>
  <Words>311</Words>
  <Application>Microsoft Office PowerPoint</Application>
  <PresentationFormat>Affichage à l'écran (4:3)</PresentationFormat>
  <Paragraphs>49</Paragraphs>
  <Slides>8</Slides>
  <Notes>6</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RISQUE BIOLOGIQUE</dc:title>
  <dc:creator>Administrateur</dc:creator>
  <cp:lastModifiedBy>geraldinesahut</cp:lastModifiedBy>
  <cp:revision>72</cp:revision>
  <cp:lastPrinted>2012-03-15T09:43:07Z</cp:lastPrinted>
  <dcterms:created xsi:type="dcterms:W3CDTF">2009-11-17T12:38:54Z</dcterms:created>
  <dcterms:modified xsi:type="dcterms:W3CDTF">2013-02-17T07:12:18Z</dcterms:modified>
</cp:coreProperties>
</file>