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>
      <p:cViewPr varScale="1">
        <p:scale>
          <a:sx n="74" d="100"/>
          <a:sy n="74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19/05/2015</a:t>
            </a:fld>
            <a:endParaRPr lang="fr-BE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Questionnaire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</a:rPr>
              <a:t>Le dressage simple d’une table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5468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Vrai ou Faux?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Les pendants de la nappe sont disposés avec une longueur différente.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5905500"/>
            <a:ext cx="635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07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Le couteau est disposé:</a:t>
            </a:r>
          </a:p>
          <a:p>
            <a:pPr marL="0" indent="0" algn="ctr">
              <a:buNone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à</a:t>
            </a:r>
            <a:r>
              <a:rPr lang="fr-FR" dirty="0" smtClean="0"/>
              <a:t> droite de l’assiette, lame vers l’extérieur.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à gauche de l’assiette, lame vers l’extérieur.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à droite de l’assiette, lame vers l’intérieur.</a:t>
            </a:r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5905500"/>
            <a:ext cx="635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133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pPr marL="0" indent="0" algn="ctr">
              <a:buNone/>
            </a:pPr>
            <a:r>
              <a:rPr lang="fr-BE" dirty="0" smtClean="0"/>
              <a:t>Vrai ou faux?</a:t>
            </a:r>
            <a:endParaRPr lang="fr-BE" dirty="0"/>
          </a:p>
          <a:p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La </a:t>
            </a:r>
            <a:r>
              <a:rPr lang="fr-BE" dirty="0"/>
              <a:t>petite cuillère se </a:t>
            </a:r>
            <a:r>
              <a:rPr lang="fr-BE" dirty="0" smtClean="0"/>
              <a:t>pose au dessus de l’assiette, manche vers la droite.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5905500"/>
            <a:ext cx="635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18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4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Le verre à pied se pose: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En bas à droite à côté de la fourchette.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/>
              <a:t>En haut à </a:t>
            </a:r>
            <a:r>
              <a:rPr lang="fr-FR" dirty="0" smtClean="0"/>
              <a:t>droite </a:t>
            </a:r>
            <a:r>
              <a:rPr lang="fr-FR" dirty="0"/>
              <a:t>au dessus </a:t>
            </a:r>
            <a:r>
              <a:rPr lang="fr-FR" dirty="0" smtClean="0"/>
              <a:t>du couteau.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Dans l’assiette.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Au milieu de la table.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514350" indent="-514350">
              <a:buFont typeface="+mj-lt"/>
              <a:buAutoNum type="alphaUcPeriod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5905500"/>
            <a:ext cx="635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Vrai ou Faux?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L’assiette est retournée sur la table.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5905500"/>
            <a:ext cx="635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Correction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Question 1: Faux. Les pendants sont de même longueur de part et d’autre de la table.</a:t>
            </a:r>
          </a:p>
          <a:p>
            <a:r>
              <a:rPr lang="fr-FR" dirty="0" smtClean="0"/>
              <a:t>Question 2: réponse 3.</a:t>
            </a:r>
          </a:p>
          <a:p>
            <a:r>
              <a:rPr lang="fr-FR" dirty="0"/>
              <a:t>Question 3: </a:t>
            </a:r>
            <a:r>
              <a:rPr lang="fr-FR" dirty="0" smtClean="0"/>
              <a:t>Vrai.</a:t>
            </a:r>
          </a:p>
          <a:p>
            <a:r>
              <a:rPr lang="fr-FR" dirty="0" smtClean="0"/>
              <a:t>Question 4: réponse B.</a:t>
            </a:r>
          </a:p>
          <a:p>
            <a:r>
              <a:rPr lang="fr-FR" dirty="0" smtClean="0"/>
              <a:t>Question 5: Faux. L’assiette est posée sur son fond plat (ombilic).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348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0"/>
  <p:tag name="EC-MAXTIME" val="20"/>
  <p:tag name="EC-RIGHTANSWER" val="B"/>
  <p:tag name="EC-IID" val="2"/>
  <p:tag name="EC-EID" val="2"/>
  <p:tag name="EC-TITLE" val="Question 1"/>
  <p:tag name="EC-GRADE" val="1"/>
  <p:tag name="EC-PENALTY" val="0"/>
  <p:tag name="EC-AC" val="2"/>
  <p:tag name="EC-AA" val="True"/>
  <p:tag name="EC-AF" val="True"/>
  <p:tag name="EC-AM" val="False"/>
  <p:tag name="EC-AS" val="True"/>
  <p:tag name="EC-UL" val="True"/>
  <p:tag name="EC-APC" val="False"/>
  <p:tag name="EC-VERSION" val="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1"/>
  <p:tag name="EC-MAXTIME" val="20"/>
  <p:tag name="EC-RIGHTANSWER" val="3"/>
  <p:tag name="EC-RIGHTANSWERTOLERANCE" val=""/>
  <p:tag name="EC-IID" val="3"/>
  <p:tag name="EC-EID" val="3"/>
  <p:tag name="EC-TITLE" val="Question 2"/>
  <p:tag name="EC-GRADE" val="1"/>
  <p:tag name="EC-PENALTY" val="0"/>
  <p:tag name="EC-AC" val="3"/>
  <p:tag name="EC-AA" val="False"/>
  <p:tag name="EC-AF" val="True"/>
  <p:tag name="EC-AM" val="False"/>
  <p:tag name="EC-AS" val="True"/>
  <p:tag name="EC-UL" val="False"/>
  <p:tag name="EC-APC" val="False"/>
  <p:tag name="EC-VERSION" val="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0"/>
  <p:tag name="EC-MAXTIME" val="20"/>
  <p:tag name="EC-RIGHTANSWER" val="A"/>
  <p:tag name="EC-IID" val="4"/>
  <p:tag name="EC-EID" val="4"/>
  <p:tag name="EC-TITLE" val="Question 3"/>
  <p:tag name="EC-GRADE" val="1"/>
  <p:tag name="EC-PENALTY" val="0"/>
  <p:tag name="EC-AC" val="2"/>
  <p:tag name="EC-AA" val="True"/>
  <p:tag name="EC-AF" val="True"/>
  <p:tag name="EC-AM" val="False"/>
  <p:tag name="EC-AS" val="True"/>
  <p:tag name="EC-UL" val="True"/>
  <p:tag name="EC-APC" val="False"/>
  <p:tag name="EC-VERSION" val="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1"/>
  <p:tag name="EC-MAXTIME" val="20"/>
  <p:tag name="EC-RIGHTANSWER" val="B"/>
  <p:tag name="EC-IID" val="5"/>
  <p:tag name="EC-EID" val="5"/>
  <p:tag name="EC-TITLE" val="Question 4"/>
  <p:tag name="EC-GRADE" val="1"/>
  <p:tag name="EC-PENALTY" val="0"/>
  <p:tag name="EC-AC" val="4"/>
  <p:tag name="EC-AA" val="True"/>
  <p:tag name="EC-AF" val="True"/>
  <p:tag name="EC-AM" val="False"/>
  <p:tag name="EC-AS" val="True"/>
  <p:tag name="EC-UL" val="True"/>
  <p:tag name="EC-APC" val="False"/>
  <p:tag name="EC-VERSION" val="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0"/>
  <p:tag name="EC-MAXTIME" val="20"/>
  <p:tag name="EC-RIGHTANSWER" val="B"/>
  <p:tag name="EC-RIGHTANSWERTOLERANCE" val="0"/>
  <p:tag name="EC-IID" val="6"/>
  <p:tag name="EC-EID" val="6"/>
  <p:tag name="EC-TITLE" val="Question 5"/>
  <p:tag name="EC-GRADE" val="1"/>
  <p:tag name="EC-PENALTY" val="0"/>
  <p:tag name="EC-AC" val="2"/>
  <p:tag name="EC-AA" val="True"/>
  <p:tag name="EC-AF" val="True"/>
  <p:tag name="EC-AM" val="False"/>
  <p:tag name="EC-AS" val="True"/>
  <p:tag name="EC-UL" val="True"/>
  <p:tag name="EC-APC" val="False"/>
  <p:tag name="EC-VERSION" val="2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</TotalTime>
  <Words>181</Words>
  <Application>Microsoft Office PowerPoint</Application>
  <PresentationFormat>Affichage à l'écran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Aspect</vt:lpstr>
      <vt:lpstr>Questionnaire</vt:lpstr>
      <vt:lpstr>Question 1</vt:lpstr>
      <vt:lpstr>Question 2</vt:lpstr>
      <vt:lpstr>Question 3</vt:lpstr>
      <vt:lpstr>Question 4 </vt:lpstr>
      <vt:lpstr>Question 5</vt:lpstr>
      <vt:lpstr>Correction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</dc:title>
  <dc:creator>Fabulous</dc:creator>
  <cp:lastModifiedBy>Fabulous</cp:lastModifiedBy>
  <cp:revision>22</cp:revision>
  <dcterms:created xsi:type="dcterms:W3CDTF">2015-03-11T16:48:58Z</dcterms:created>
  <dcterms:modified xsi:type="dcterms:W3CDTF">2015-05-19T16:50:18Z</dcterms:modified>
</cp:coreProperties>
</file>